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24384000" cy="13716000"/>
  <p:notesSz cx="6858000" cy="9144000"/>
  <p:embeddedFontLst>
    <p:embeddedFont>
      <p:font typeface="나눔바른고딕" panose="020B0604020202020204" charset="-127"/>
      <p:regular r:id="rId43"/>
      <p:bold r:id="rId44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421" autoAdjust="0"/>
  </p:normalViewPr>
  <p:slideViewPr>
    <p:cSldViewPr>
      <p:cViewPr varScale="1">
        <p:scale>
          <a:sx n="28" d="100"/>
          <a:sy n="28" d="100"/>
        </p:scale>
        <p:origin x="612" y="7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096760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30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5883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1) 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すべてが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神(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かみ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御手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みて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中(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なか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にあります。したがって、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愛(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であるか、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憎(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にく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しみであるか、すべては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彼(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かれ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らの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未来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みらい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のことです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伝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9:1)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2) 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「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競走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きょうそう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足(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あし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早(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人(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のものではなく、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戦(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たたか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いは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勇士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ゆうし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のものではなく、またパンは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知恵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ちえ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人(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のものではなく、また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富(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とみ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悟(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さと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りの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人(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のものではなく、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愛(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)顧(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知(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ち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)識(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のある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人(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のものではないことがわかった。すべての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人(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が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時(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とき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と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機会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きかい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出会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であ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うからだ。」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伝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9:11)</a:t>
            </a:r>
            <a:endParaRPr lang="ja-JP" altLang="ja-JP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26201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1) 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知恵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ちえ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者(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もの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心(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こころ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喪中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もち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ゅう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家(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いえ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向(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む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いて、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愚(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かな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者(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もの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心(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こころ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楽(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たの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しみの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家(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いえ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向(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む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いています 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伝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7:4)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2) 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知恵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ちえ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者(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もの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叱責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しっせき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聞(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くのは、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愚(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かな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者(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もの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歌(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うた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聞(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くのにまさります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伝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7:5)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3) 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順境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じゅんきょう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日(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には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喜(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よろこ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び、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逆境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ぎゃっ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きょう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日(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には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反省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はんせい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すべきです 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伝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7:14)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4) 正(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ただ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しすぎてはなりません。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知恵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ちえ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がありすぎてはなりません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伝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7:16)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5) 一(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つを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つかみ、もう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一(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つを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手放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てばな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さないがよい。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神(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かみ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恐(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おそ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れる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者(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もの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は、この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両方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りょうほう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会得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えとく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しています。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伝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7:18)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06361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1) 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知恵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ちえ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者(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もの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心(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こころ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喪中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もち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ゅう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家(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いえ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向(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む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いて、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愚(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かな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者(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もの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心(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こころ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楽(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たの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しみの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家(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いえ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向(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む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いています 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伝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7:4)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2) 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知恵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ちえ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者(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もの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叱責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しっせき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聞(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くのは、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愚(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かな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者(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もの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歌(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うた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聞(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くのにまさります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伝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7:5)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3) 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順境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じゅんきょう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日(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には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喜(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よろこ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び、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逆境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ぎゃっ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きょう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日(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には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反省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はんせい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すべきです 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伝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7:14)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4) 正(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ただ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しすぎてはなりません。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知恵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ちえ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がありすぎてはなりません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伝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7:16)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5) 一(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つを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つかみ、もう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一(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つを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手放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てばな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さないがよい。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神(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かみ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恐(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おそ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れる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者(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もの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は、この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両方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りょうほう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会得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えとく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しています。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伝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7:18)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41038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1) 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知恵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ちえ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者(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もの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心(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こころ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喪中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もち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ゅう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家(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いえ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向(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む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いて、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愚(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かな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者(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もの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心(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こころ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楽(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たの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しみの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家(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いえ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向(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む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いています 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伝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7:4)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2) 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知恵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ちえ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者(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もの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叱責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しっせき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聞(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くのは、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愚(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かな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者(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もの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歌(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うた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聞(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くのにまさります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伝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7:5)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3) 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順境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じゅんきょう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日(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には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喜(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よろこ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び、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逆境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ぎゃっ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きょう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日(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には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反省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はんせい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すべきです 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伝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7:14)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4) 正(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ただ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しすぎてはなりません。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知恵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ちえ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がありすぎてはなりません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伝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7:16)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5) 一(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つを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つかみ、もう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一(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つを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手放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てばな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さないがよい。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神(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かみ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恐(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おそ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れる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者(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もの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は、この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両方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りょうほう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会得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えとく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しています。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伝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7:18)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95670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1) 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罪人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つみびと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が、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百度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ひゃくど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悪事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あく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じ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犯(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しても、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長(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なが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)生(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きしています。しかし、 その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生涯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しょうがい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影(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のように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長(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なが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くすることはできません。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彼(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かれ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らは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神(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かみ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敬(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うやま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わないからです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伝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8:12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～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13)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2) 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むなしいことが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地上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ちじょう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で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行(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なわれています。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悪者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わるもの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行(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ないに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対(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たい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する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報(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むく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正(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ただ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人(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がその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身(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み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受(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け、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正(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ただ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人(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行(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ないに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対(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たい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する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報(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むく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いを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悪者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わるもの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がその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身(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み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受(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けることがあります。これもまた、むなしいです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伝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8:14)</a:t>
            </a:r>
            <a:endParaRPr lang="ja-JP" altLang="ja-JP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01284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1) 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罪人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つみびと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が、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百度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ひゃくど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悪事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あく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じ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犯(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しても、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長(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なが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)生(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きしています。しかし、 その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生涯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しょうがい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影(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のように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長(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なが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くすることはできません。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彼(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かれ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らは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神(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かみ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敬(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うやま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わないからです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伝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8:12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～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13)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2) 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むなしいことが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地上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ちじょう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で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行(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なわれています。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悪者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わるもの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行(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ないに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対(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たい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する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報(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むく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正(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ただ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人(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がその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身(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み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受(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け、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正(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ただ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人(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行(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ないに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対(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たい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する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報(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むく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いを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悪者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わるもの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がその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身(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み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受(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けることがあります。これもまた、むなしいです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伝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8:14)</a:t>
            </a:r>
            <a:endParaRPr lang="ja-JP" altLang="ja-JP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2990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1) 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罪人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つみびと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が、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百度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ひゃくど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悪事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あく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じ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犯(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しても、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長(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なが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)生(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きしています。しかし、 その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生涯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しょうがい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影(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のように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長(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なが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くすることはできません。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彼(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かれ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らは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神(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かみ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敬(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うやま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わないからです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伝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8:12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～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13)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2) 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むなしいことが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地上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ちじょう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で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行(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なわれています。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悪者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わるもの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行(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ないに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対(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たい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する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報(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むく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正(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ただ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人(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がその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身(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み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受(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け、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正(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ただ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人(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行(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ないに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対(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たい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する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報(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むく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いを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悪者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わるもの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がその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身(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み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受(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けることがあります。これもまた、むなしいです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伝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8:14)</a:t>
            </a:r>
            <a:endParaRPr lang="ja-JP" altLang="ja-JP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48550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1) 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すべてが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神(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かみ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御手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みて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中(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なか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にあります。したがって、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愛(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であるか、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憎(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にく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しみであるか、すべては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彼(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かれ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らの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未来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みらい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のことです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伝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9:1)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2) 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「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競走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きょうそう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足(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あし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早(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人(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のものではなく、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戦(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たたか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いは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勇士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ゆうし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のものではなく、またパンは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知恵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ちえ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人(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のものではなく、また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富(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とみ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悟(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さと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りの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人(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のものではなく、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愛(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)顧(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知(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ち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)識(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のある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人(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のものではないことがわかった。すべての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人(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が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時(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とき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と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機会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きかい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出会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であ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うからだ。」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伝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9:11)</a:t>
            </a:r>
            <a:endParaRPr lang="ja-JP" altLang="ja-JP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98932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1) 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すべてが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神(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かみ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御手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みて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中(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なか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にあります。したがって、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愛(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であるか、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憎(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にく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しみであるか、すべては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彼(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かれ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らの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未来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みらい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のことです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伝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9:1)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2) 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「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競走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きょうそう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足(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あし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早(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人(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のものではなく、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戦(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たたか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いは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勇士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ゆうし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のものではなく、またパンは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知恵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ちえ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人(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のものではなく、また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富(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とみ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悟(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さと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りの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人(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のものではなく、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愛(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)顧(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知(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ち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)識(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のある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人(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のものではないことがわかった。すべての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人(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が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時(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とき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と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機会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きかい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出会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であ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うからだ。」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伝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9:11)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54029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2387600" y="2298700"/>
            <a:ext cx="19621500" cy="46482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2387600" y="7073900"/>
            <a:ext cx="196215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07100"/>
            <a:ext cx="19621500" cy="952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  <a:defRPr sz="5600"/>
            </a:lvl1pPr>
          </a:lstStyle>
          <a:p>
            <a:r>
              <a:t>‘여기에 인용을 입력하십시오.’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xfrm>
            <a:off x="11955321" y="13001625"/>
            <a:ext cx="455499" cy="511175"/>
          </a:xfrm>
          <a:prstGeom prst="rect">
            <a:avLst/>
          </a:prstGeom>
        </p:spPr>
        <p:txBody>
          <a:bodyPr lIns="71437" tIns="71437" rIns="71437" bIns="71437"/>
          <a:lstStyle>
            <a:lvl1pPr defTabSz="5842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2933700" y="891704"/>
            <a:ext cx="18542000" cy="8318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중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2387600" y="4533900"/>
            <a:ext cx="19621500" cy="46482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2496800" y="1068296"/>
            <a:ext cx="10223500" cy="11595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790700" y="1066800"/>
            <a:ext cx="10007600" cy="56261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제목 텍스트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790700" y="7035800"/>
            <a:ext cx="10007600" cy="562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2598400" y="3641951"/>
            <a:ext cx="10007600" cy="8851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790700" y="3644900"/>
            <a:ext cx="10007600" cy="8839200"/>
          </a:xfrm>
          <a:prstGeom prst="rect">
            <a:avLst/>
          </a:prstGeom>
        </p:spPr>
        <p:txBody>
          <a:bodyPr/>
          <a:lstStyle>
            <a:lvl1pPr marL="431800" indent="-431800">
              <a:spcBef>
                <a:spcPts val="5300"/>
              </a:spcBef>
              <a:defRPr sz="3800"/>
            </a:lvl1pPr>
            <a:lvl2pPr marL="863600" indent="-431800">
              <a:spcBef>
                <a:spcPts val="5300"/>
              </a:spcBef>
              <a:defRPr sz="3800"/>
            </a:lvl2pPr>
            <a:lvl3pPr marL="1295400" indent="-431800">
              <a:spcBef>
                <a:spcPts val="5300"/>
              </a:spcBef>
              <a:defRPr sz="3800"/>
            </a:lvl3pPr>
            <a:lvl4pPr marL="1727200" indent="-431800">
              <a:spcBef>
                <a:spcPts val="5300"/>
              </a:spcBef>
              <a:defRPr sz="3800"/>
            </a:lvl4pPr>
            <a:lvl5pPr marL="2159000" indent="-431800">
              <a:spcBef>
                <a:spcPts val="5300"/>
              </a:spcBef>
              <a:defRPr sz="38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790700" y="1790700"/>
            <a:ext cx="20815300" cy="101473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96800" y="7162800"/>
            <a:ext cx="10185400" cy="548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496800" y="1066800"/>
            <a:ext cx="10185400" cy="548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1701800" y="1071716"/>
            <a:ext cx="10185400" cy="115824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790700" y="571500"/>
            <a:ext cx="20815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790700" y="3644900"/>
            <a:ext cx="20815300" cy="883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74760" y="13004800"/>
            <a:ext cx="414224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9pPr>
    </p:titleStyle>
    <p:bodyStyle>
      <a:lvl1pPr marL="609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1pPr>
      <a:lvl2pPr marL="1219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2pPr>
      <a:lvl3pPr marL="1828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3pPr>
      <a:lvl4pPr marL="2438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4pPr>
      <a:lvl5pPr marL="30480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5pPr>
      <a:lvl6pPr marL="3657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6pPr>
      <a:lvl7pPr marL="4267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7pPr>
      <a:lvl8pPr marL="4876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8pPr>
      <a:lvl9pPr marL="5486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tiff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3.pn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4203440" y="6247257"/>
            <a:ext cx="15977129" cy="1221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defRPr sz="7000"/>
            </a:lvl1pPr>
          </a:lstStyle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レムナントが　しるべき　でんどう</a:t>
            </a:r>
            <a:r>
              <a:rPr lang="ja-JP" altLang="en-US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しゃのしょ</a:t>
            </a:r>
            <a:endParaRPr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7542" y="5511422"/>
            <a:ext cx="24048916" cy="82953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23638" y="2411886"/>
            <a:ext cx="18736724" cy="11628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asted-imag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091" y="5487315"/>
            <a:ext cx="20225818" cy="8744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100000">
              <a:schemeClr val="accent5">
                <a:hueOff val="243287"/>
                <a:satOff val="19694"/>
                <a:lumOff val="-10952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ound 28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4106101" y="7684616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hape 174"/>
          <p:cNvSpPr/>
          <p:nvPr/>
        </p:nvSpPr>
        <p:spPr>
          <a:xfrm>
            <a:off x="1685372" y="4651659"/>
            <a:ext cx="21013256" cy="4412683"/>
          </a:xfrm>
          <a:prstGeom prst="rect">
            <a:avLst/>
          </a:prstGeom>
          <a:ln w="12700">
            <a:miter lim="400000"/>
          </a:ln>
          <a:effectLst>
            <a:outerShdw blurRad="76200" dist="56114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25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すべてが　かみさまの　みての　なかに　あります</a:t>
            </a:r>
            <a:endParaRPr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3" presetClass="entr" presetSubtype="32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173"/>
                </p:tgtEl>
              </p:cMediaNode>
            </p:audio>
          </p:childTnLst>
        </p:cTn>
      </p:par>
    </p:tnLst>
    <p:bldLst>
      <p:bldP spid="174" grpId="2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5460" y="1181963"/>
            <a:ext cx="10053080" cy="113520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수확이 없어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6079" y="1715076"/>
            <a:ext cx="6417859" cy="98884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519" y="1587558"/>
            <a:ext cx="6194963" cy="105408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8622111" y="6406595"/>
            <a:ext cx="7139775" cy="90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ja-JP" altLang="en-US" dirty="0" smtClean="0"/>
              <a:t>整理してつかってください</a:t>
            </a:r>
            <a:endParaRPr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asted-image-enhanced.jpe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17021"/>
            <a:ext cx="24384001" cy="19150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비행기소리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7000" y="3896533"/>
            <a:ext cx="571500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8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asted-image-enhanced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2286000"/>
            <a:ext cx="24384001" cy="1828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2-02 그 이름의 능력 (MR)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6548982" y="2090405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pasted-imag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091" y="5487315"/>
            <a:ext cx="20225818" cy="8744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pasted-image.tif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5460" y="1181963"/>
            <a:ext cx="10053080" cy="113520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" name="Group 143"/>
          <p:cNvGrpSpPr/>
          <p:nvPr/>
        </p:nvGrpSpPr>
        <p:grpSpPr>
          <a:xfrm>
            <a:off x="4091360" y="1991138"/>
            <a:ext cx="17873331" cy="10997433"/>
            <a:chOff x="0" y="0"/>
            <a:chExt cx="17873330" cy="10997432"/>
          </a:xfrm>
        </p:grpSpPr>
        <p:pic>
          <p:nvPicPr>
            <p:cNvPr id="134" name="pasted-image.pn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511620" cy="109828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2" name="Group 142"/>
            <p:cNvGrpSpPr/>
            <p:nvPr/>
          </p:nvGrpSpPr>
          <p:grpSpPr>
            <a:xfrm>
              <a:off x="8853944" y="277615"/>
              <a:ext cx="9019386" cy="10719817"/>
              <a:chOff x="0" y="0"/>
              <a:chExt cx="9019384" cy="10719815"/>
            </a:xfrm>
          </p:grpSpPr>
          <p:pic>
            <p:nvPicPr>
              <p:cNvPr id="135" name="pasted-image.png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25030" y="2151175"/>
                <a:ext cx="5760078" cy="856864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6" name="pasted-image.png"/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07272" y="3852057"/>
                <a:ext cx="3098971" cy="22880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7" name="pasted-image.png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68785" y="0"/>
                <a:ext cx="3650599" cy="26953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8" name="pasted-image.png"/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141131"/>
                <a:ext cx="3650599" cy="26953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39" name="Shape 139"/>
              <p:cNvSpPr/>
              <p:nvPr/>
            </p:nvSpPr>
            <p:spPr>
              <a:xfrm>
                <a:off x="211620" y="960468"/>
                <a:ext cx="2858154" cy="10567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6200">
                    <a:solidFill>
                      <a:srgbClr val="000000"/>
                    </a:solidFill>
                    <a:latin typeface="Apple SD 산돌고딕 Neo 볼드체"/>
                    <a:ea typeface="Apple SD 산돌고딕 Neo 볼드체"/>
                    <a:cs typeface="Apple SD 산돌고딕 Neo 볼드체"/>
                    <a:sym typeface="Apple SD 산돌고딕 Neo 볼드체"/>
                  </a:defRPr>
                </a:lvl1pPr>
              </a:lstStyle>
              <a:p>
                <a:r>
                  <a:rPr lang="ja-JP" altLang="en-US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ぜんこう</a:t>
                </a:r>
                <a:endParaRPr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40" name="Shape 140"/>
              <p:cNvSpPr/>
              <p:nvPr/>
            </p:nvSpPr>
            <p:spPr>
              <a:xfrm>
                <a:off x="3295730" y="4505850"/>
                <a:ext cx="2069476" cy="10567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6200">
                    <a:solidFill>
                      <a:srgbClr val="000000"/>
                    </a:solidFill>
                    <a:latin typeface="Apple SD 산돌고딕 Neo 볼드체"/>
                    <a:ea typeface="Apple SD 산돌고딕 Neo 볼드체"/>
                    <a:cs typeface="Apple SD 산돌고딕 Neo 볼드체"/>
                    <a:sym typeface="Apple SD 산돌고딕 Neo 볼드체"/>
                  </a:defRPr>
                </a:lvl1pPr>
              </a:lstStyle>
              <a:p>
                <a:r>
                  <a:rPr lang="ja-JP" altLang="en-US" dirty="0" err="1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ちし</a:t>
                </a:r>
                <a:r>
                  <a:rPr lang="ja-JP" altLang="en-US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き</a:t>
                </a:r>
                <a:endParaRPr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41" name="Shape 141"/>
              <p:cNvSpPr/>
              <p:nvPr/>
            </p:nvSpPr>
            <p:spPr>
              <a:xfrm>
                <a:off x="5779085" y="870136"/>
                <a:ext cx="2444578" cy="10567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6200">
                    <a:solidFill>
                      <a:srgbClr val="000000"/>
                    </a:solidFill>
                    <a:latin typeface="Apple SD 산돌고딕 Neo 볼드체"/>
                    <a:ea typeface="Apple SD 산돌고딕 Neo 볼드체"/>
                    <a:cs typeface="Apple SD 산돌고딕 Neo 볼드체"/>
                    <a:sym typeface="Apple SD 산돌고딕 Neo 볼드체"/>
                  </a:defRPr>
                </a:lvl1pPr>
              </a:lstStyle>
              <a:p>
                <a:r>
                  <a:rPr lang="ja-JP" altLang="en-US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どりょく</a:t>
                </a:r>
                <a:endParaRPr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pic>
        <p:nvPicPr>
          <p:cNvPr id="144" name="pasted-image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86597" y="-74343"/>
            <a:ext cx="24570597" cy="138646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pasted-image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860" y="4022166"/>
            <a:ext cx="14322578" cy="9931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학원복음화_타이틀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17" y="1380914"/>
            <a:ext cx="6212798" cy="1732183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hape 147"/>
          <p:cNvSpPr/>
          <p:nvPr/>
        </p:nvSpPr>
        <p:spPr>
          <a:xfrm>
            <a:off x="2614663" y="178836"/>
            <a:ext cx="2164053" cy="2637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584200">
              <a:lnSpc>
                <a:spcPct val="120000"/>
              </a:lnSpc>
              <a:defRPr sz="13500">
                <a:solidFill>
                  <a:srgbClr val="D24738"/>
                </a:solidFill>
                <a:latin typeface="NVmotoong B"/>
                <a:ea typeface="NVmotoong B"/>
                <a:cs typeface="NVmotoong B"/>
                <a:sym typeface="NVmotoong B"/>
              </a:defRPr>
            </a:lvl1pPr>
          </a:lstStyle>
          <a:p>
            <a:r>
              <a:rPr>
                <a:latin typeface="나눔바른고딕" pitchFamily="50" charset="-127"/>
                <a:ea typeface="나눔바른고딕" pitchFamily="50" charset="-127"/>
              </a:rPr>
              <a:t>03</a:t>
            </a:r>
          </a:p>
        </p:txBody>
      </p:sp>
      <p:sp>
        <p:nvSpPr>
          <p:cNvPr id="148" name="Shape 148"/>
          <p:cNvSpPr/>
          <p:nvPr/>
        </p:nvSpPr>
        <p:spPr>
          <a:xfrm>
            <a:off x="6499095" y="640132"/>
            <a:ext cx="10908434" cy="3178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584200">
              <a:lnSpc>
                <a:spcPct val="120000"/>
              </a:lnSpc>
              <a:defRPr sz="12000">
                <a:solidFill>
                  <a:srgbClr val="D24738"/>
                </a:solidFill>
                <a:latin typeface="NVmotoong B"/>
                <a:ea typeface="NVmotoong B"/>
                <a:cs typeface="NVmotoong B"/>
                <a:sym typeface="NVmotoong B"/>
              </a:defRPr>
            </a:lvl1pPr>
          </a:lstStyle>
          <a:p>
            <a:r>
              <a:rPr lang="ja-JP" altLang="en-US" sz="8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むなしい　じんせいに　</a:t>
            </a:r>
            <a:endParaRPr lang="en-US" altLang="ja-JP" sz="88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8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8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8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たい</a:t>
            </a:r>
            <a:r>
              <a:rPr lang="ja-JP" altLang="en-US" sz="8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する　かんこく</a:t>
            </a:r>
            <a:endParaRPr sz="8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3" nodeType="withEffect">
                                  <p:stCondLst>
                                    <p:cond delay="3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4" nodeType="withEffect">
                                  <p:stCondLst>
                                    <p:cond delay="7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5" nodeType="withEffect">
                                  <p:stCondLst>
                                    <p:cond delay="1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6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7" nodeType="withEffect">
                                  <p:stCondLst>
                                    <p:cond delay="1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8" nodeType="withEffect">
                                  <p:stCondLst>
                                    <p:cond delay="14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grpId="9" nodeType="withEffect">
                                  <p:stCondLst>
                                    <p:cond delay="16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53" fill="hold" display="0">
                  <p:stCondLst>
                    <p:cond delay="indefinite"/>
                  </p:stCondLst>
                </p:cTn>
                <p:tgtEl>
                  <p:spTgt spid="131"/>
                </p:tgtEl>
              </p:cMediaNode>
            </p:audio>
          </p:childTnLst>
        </p:cTn>
      </p:par>
    </p:tnLst>
    <p:bldLst>
      <p:bldP spid="132" grpId="2" animBg="1" advAuto="0"/>
      <p:bldP spid="133" grpId="3" animBg="1" advAuto="0"/>
      <p:bldP spid="143" grpId="4" animBg="1" advAuto="0"/>
      <p:bldP spid="144" grpId="6" animBg="1" advAuto="0"/>
      <p:bldP spid="145" grpId="5" animBg="1" advAuto="0"/>
      <p:bldP spid="146" grpId="7" animBg="1" advAuto="0"/>
      <p:bldP spid="147" grpId="8" animBg="1" advAuto="0"/>
      <p:bldP spid="148" grpId="9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asted-image-enhanc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237488"/>
            <a:ext cx="24384001" cy="161909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대만캠프 505-enhanc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4555265"/>
            <a:ext cx="24384001" cy="1828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구제 선행 밥퍼 거지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16090" y="1029802"/>
            <a:ext cx="15551820" cy="127380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봉사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3167" y="1677787"/>
            <a:ext cx="7077666" cy="120382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빌레몬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3378" y="1438921"/>
            <a:ext cx="6717243" cy="10838158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asted-imag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640" y="2762056"/>
            <a:ext cx="6511621" cy="109828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7" name="Group 207"/>
          <p:cNvGrpSpPr/>
          <p:nvPr/>
        </p:nvGrpSpPr>
        <p:grpSpPr>
          <a:xfrm>
            <a:off x="12033584" y="3039672"/>
            <a:ext cx="9019386" cy="10719816"/>
            <a:chOff x="0" y="0"/>
            <a:chExt cx="9019384" cy="10719815"/>
          </a:xfrm>
        </p:grpSpPr>
        <p:pic>
          <p:nvPicPr>
            <p:cNvPr id="200" name="pasted-image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5030" y="2151175"/>
              <a:ext cx="5760078" cy="85686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1" name="pasted-image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7272" y="3852057"/>
              <a:ext cx="3098971" cy="2288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2" name="pasted-image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8785" y="0"/>
              <a:ext cx="3650599" cy="26953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3" name="pasted-image.pn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41131"/>
              <a:ext cx="3650599" cy="26953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4" name="Shape 204"/>
            <p:cNvSpPr/>
            <p:nvPr/>
          </p:nvSpPr>
          <p:spPr>
            <a:xfrm>
              <a:off x="211620" y="960468"/>
              <a:ext cx="2858154" cy="1056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6200">
                  <a:solidFill>
                    <a:srgbClr val="000000"/>
                  </a:solidFill>
                  <a:latin typeface="Apple SD 산돌고딕 Neo 볼드체"/>
                  <a:ea typeface="Apple SD 산돌고딕 Neo 볼드체"/>
                  <a:cs typeface="Apple SD 산돌고딕 Neo 볼드체"/>
                  <a:sym typeface="Apple SD 산돌고딕 Neo 볼드체"/>
                </a:defRPr>
              </a:lvl1pPr>
            </a:lstStyle>
            <a:p>
              <a:r>
                <a:rPr lang="ja-JP" altLang="en-US" dirty="0" smtClean="0"/>
                <a:t>ぜんこう</a:t>
              </a:r>
              <a:endParaRPr dirty="0"/>
            </a:p>
          </p:txBody>
        </p:sp>
        <p:sp>
          <p:nvSpPr>
            <p:cNvPr id="205" name="Shape 205"/>
            <p:cNvSpPr/>
            <p:nvPr/>
          </p:nvSpPr>
          <p:spPr>
            <a:xfrm>
              <a:off x="3295732" y="4505850"/>
              <a:ext cx="2069477" cy="1056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6200">
                  <a:solidFill>
                    <a:srgbClr val="000000"/>
                  </a:solidFill>
                  <a:latin typeface="Apple SD 산돌고딕 Neo 볼드체"/>
                  <a:ea typeface="Apple SD 산돌고딕 Neo 볼드체"/>
                  <a:cs typeface="Apple SD 산돌고딕 Neo 볼드체"/>
                  <a:sym typeface="Apple SD 산돌고딕 Neo 볼드체"/>
                </a:defRPr>
              </a:lvl1pPr>
            </a:lstStyle>
            <a:p>
              <a:r>
                <a:rPr lang="ja-JP" altLang="en-US" dirty="0" err="1" smtClean="0"/>
                <a:t>ちし</a:t>
              </a:r>
              <a:r>
                <a:rPr lang="ja-JP" altLang="en-US" dirty="0" smtClean="0"/>
                <a:t>き</a:t>
              </a:r>
              <a:endParaRPr dirty="0"/>
            </a:p>
          </p:txBody>
        </p:sp>
        <p:sp>
          <p:nvSpPr>
            <p:cNvPr id="206" name="Shape 206"/>
            <p:cNvSpPr/>
            <p:nvPr/>
          </p:nvSpPr>
          <p:spPr>
            <a:xfrm>
              <a:off x="5777483" y="870136"/>
              <a:ext cx="2447785" cy="1056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6200">
                  <a:solidFill>
                    <a:srgbClr val="000000"/>
                  </a:solidFill>
                  <a:latin typeface="Apple SD 산돌고딕 Neo 볼드체"/>
                  <a:ea typeface="Apple SD 산돌고딕 Neo 볼드체"/>
                  <a:cs typeface="Apple SD 산돌고딕 Neo 볼드체"/>
                  <a:sym typeface="Apple SD 산돌고딕 Neo 볼드체"/>
                </a:defRPr>
              </a:lvl1pPr>
            </a:lstStyle>
            <a:p>
              <a:r>
                <a:rPr lang="ja-JP" altLang="en-US" dirty="0" smtClean="0"/>
                <a:t>どりょく</a:t>
              </a:r>
              <a:endParaRPr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1" animBg="1" advAuto="0"/>
      <p:bldP spid="207" grpId="2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3-1-1 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8961" y="198545"/>
            <a:ext cx="13186077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テキスト ボックス 1"/>
          <p:cNvSpPr txBox="1"/>
          <p:nvPr/>
        </p:nvSpPr>
        <p:spPr>
          <a:xfrm>
            <a:off x="11327904" y="5790461"/>
            <a:ext cx="3168352" cy="1703030"/>
          </a:xfrm>
          <a:prstGeom prst="rect">
            <a:avLst/>
          </a:prstGeom>
          <a:solidFill>
            <a:srgbClr val="00999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520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pple SD 산돌고딕 Neo 옅은체"/>
              </a:rPr>
              <a:t>めつぼうちょくぜん</a:t>
            </a:r>
            <a:endParaRPr kumimoji="0" lang="ja-JP" altLang="en-US" sz="5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pple SD 산돌고딕 Neo 옅은체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예수 그리스도 원색 복음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66399" y="579654"/>
            <a:ext cx="10251202" cy="12556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불신자 상태 2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5570" y="966874"/>
            <a:ext cx="11572860" cy="11782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BIG EXPLOD 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27000" y="5764552"/>
            <a:ext cx="571500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9" presetClass="exit" fill="hold" grpId="2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1" dur="1500" fill="hold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6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2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213"/>
                </p:tgtEl>
              </p:cMediaNode>
            </p:audio>
          </p:childTnLst>
        </p:cTn>
      </p:par>
    </p:tnLst>
    <p:bldLst>
      <p:bldP spid="211" grpId="1" animBg="1" advAuto="0"/>
      <p:bldP spid="212" grpId="2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재앙 저주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35600" y="1060450"/>
            <a:ext cx="13512800" cy="115951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テキスト ボックス 1"/>
          <p:cNvSpPr txBox="1"/>
          <p:nvPr/>
        </p:nvSpPr>
        <p:spPr>
          <a:xfrm>
            <a:off x="6575376" y="1817440"/>
            <a:ext cx="1728192" cy="595035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3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옅은체"/>
              </a:rPr>
              <a:t>わざわい</a:t>
            </a:r>
            <a:endParaRPr kumimoji="0" lang="ja-JP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옅은체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7220208" y="5921896"/>
            <a:ext cx="1728192" cy="595035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3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옅은체"/>
              </a:rPr>
              <a:t>わざわい</a:t>
            </a:r>
            <a:endParaRPr kumimoji="0" lang="ja-JP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옅은체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852981" y="3761656"/>
            <a:ext cx="1728192" cy="595035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3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옅은체"/>
              </a:rPr>
              <a:t>のろい</a:t>
            </a:r>
            <a:endParaRPr kumimoji="0" lang="ja-JP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옅은체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220208" y="2245597"/>
            <a:ext cx="1728192" cy="595035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3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옅은체"/>
              </a:rPr>
              <a:t>のろい</a:t>
            </a:r>
            <a:endParaRPr kumimoji="0" lang="ja-JP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옅은체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예수님 십자가 핍박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9434" y="999110"/>
            <a:ext cx="10705133" cy="117177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/>
        </p:nvSpPr>
        <p:spPr>
          <a:xfrm>
            <a:off x="3175913" y="5696272"/>
            <a:ext cx="18032178" cy="2323456"/>
          </a:xfrm>
          <a:prstGeom prst="rect">
            <a:avLst/>
          </a:prstGeom>
          <a:ln w="12700">
            <a:miter lim="400000"/>
          </a:ln>
          <a:effectLst>
            <a:outerShdw blurRad="76200" dist="36808" dir="2768661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lnSpc>
                <a:spcPct val="120000"/>
              </a:lnSpc>
              <a:defRPr sz="150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r>
              <a:rPr lang="ja-JP" altLang="en-US" sz="12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</a:t>
            </a:r>
            <a:r>
              <a:rPr lang="ja-JP" altLang="en-US" sz="125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しゃのしょ</a:t>
            </a:r>
            <a:r>
              <a:rPr sz="12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sz="12500" dirty="0">
                <a:latin typeface="나눔바른고딕" pitchFamily="50" charset="-127"/>
                <a:ea typeface="나눔바른고딕" pitchFamily="50" charset="-127"/>
              </a:rPr>
              <a:t>7:1~10</a:t>
            </a:r>
          </a:p>
        </p:txBody>
      </p:sp>
      <p:pic>
        <p:nvPicPr>
          <p:cNvPr id="151" name="열왕기하_책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75215" y="8641861"/>
            <a:ext cx="7861301" cy="5029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재앙 저주 막으심 예수님 손 구원 건지심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36707" y="1568450"/>
            <a:ext cx="10718801" cy="10579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예수 그리스도 왕 뱀 머리 박살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26608" y="1471044"/>
            <a:ext cx="5930783" cy="107739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asted-imag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467" y="1080067"/>
            <a:ext cx="11469066" cy="115558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asted-imag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7586" y="948331"/>
            <a:ext cx="11896280" cy="11819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우울증3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37"/>
            <a:ext cx="24384001" cy="137143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우울증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72300" y="508000"/>
            <a:ext cx="10439400" cy="1270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불신자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30736" y="1467365"/>
            <a:ext cx="12122528" cy="107812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연필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7000" y="4634311"/>
            <a:ext cx="571500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3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세계복음화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146" y="803685"/>
            <a:ext cx="11105613" cy="129123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밤 침대 기도수첩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1266" y="-41349"/>
            <a:ext cx="13741401" cy="1271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[1501]언약동시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13616" y="2446865"/>
            <a:ext cx="11069423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렘넌트 시험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76950" y="1262715"/>
            <a:ext cx="12230100" cy="1219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/>
        </p:nvSpPr>
        <p:spPr>
          <a:xfrm>
            <a:off x="593462" y="624175"/>
            <a:ext cx="23197075" cy="12467643"/>
          </a:xfrm>
          <a:prstGeom prst="rect">
            <a:avLst/>
          </a:prstGeom>
          <a:ln w="12700">
            <a:miter lim="400000"/>
          </a:ln>
          <a:effectLst>
            <a:outerShdw blurRad="76200" dist="36808" dir="2768661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lnSpc>
                <a:spcPct val="140000"/>
              </a:lnSpc>
              <a:defRPr sz="57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r>
              <a:rPr lang="ja-JP" altLang="en-US" sz="4400" dirty="0" smtClean="0">
                <a:latin typeface="나눔바른고딕" pitchFamily="50" charset="-127"/>
                <a:ea typeface="나눔바른고딕" pitchFamily="50" charset="-127"/>
              </a:rPr>
              <a:t>よい　めいせいは　よい　こうゆに　まさり、しの　</a:t>
            </a:r>
            <a:r>
              <a:rPr lang="ja-JP" altLang="en-US" sz="4400" dirty="0" err="1" smtClean="0">
                <a:latin typeface="나눔바른고딕" pitchFamily="50" charset="-127"/>
                <a:ea typeface="나눔바른고딕" pitchFamily="50" charset="-127"/>
              </a:rPr>
              <a:t>ひは</a:t>
            </a:r>
            <a:r>
              <a:rPr lang="ja-JP" altLang="en-US" sz="4400" dirty="0" smtClean="0">
                <a:latin typeface="나눔바른고딕" pitchFamily="50" charset="-127"/>
                <a:ea typeface="나눔바른고딕" pitchFamily="50" charset="-127"/>
              </a:rPr>
              <a:t>　うまれる　</a:t>
            </a:r>
            <a:r>
              <a:rPr lang="ja-JP" altLang="en-US" sz="4400" dirty="0" err="1" smtClean="0">
                <a:latin typeface="나눔바른고딕" pitchFamily="50" charset="-127"/>
                <a:ea typeface="나눔바른고딕" pitchFamily="50" charset="-127"/>
              </a:rPr>
              <a:t>ひに</a:t>
            </a:r>
            <a:r>
              <a:rPr lang="ja-JP" altLang="en-US" sz="4400" dirty="0" smtClean="0">
                <a:latin typeface="나눔바른고딕" pitchFamily="50" charset="-127"/>
                <a:ea typeface="나눔바른고딕" pitchFamily="50" charset="-127"/>
              </a:rPr>
              <a:t>　まさる。</a:t>
            </a:r>
            <a:endParaRPr lang="en-US" altLang="ja-JP" sz="4400" dirty="0" smtClean="0">
              <a:latin typeface="나눔바른고딕" pitchFamily="50" charset="-127"/>
              <a:ea typeface="나눔바른고딕" pitchFamily="50" charset="-127"/>
            </a:endParaRPr>
          </a:p>
          <a:p>
            <a:r>
              <a:rPr lang="ja-JP" altLang="en-US" sz="4400" dirty="0" smtClean="0">
                <a:latin typeface="나눔바른고딕" pitchFamily="50" charset="-127"/>
                <a:ea typeface="나눔바른고딕" pitchFamily="50" charset="-127"/>
              </a:rPr>
              <a:t>しゅくえんの　いえに　いく</a:t>
            </a:r>
            <a:r>
              <a:rPr lang="ja-JP" altLang="en-US" sz="4400" dirty="0">
                <a:latin typeface="나눔바른고딕" pitchFamily="50" charset="-127"/>
                <a:ea typeface="나눔바른고딕" pitchFamily="50" charset="-127"/>
              </a:rPr>
              <a:t>よりは</a:t>
            </a:r>
            <a:r>
              <a:rPr lang="ja-JP" altLang="en-US" sz="4400" dirty="0" smtClean="0">
                <a:latin typeface="나눔바른고딕" pitchFamily="50" charset="-127"/>
                <a:ea typeface="나눔바른고딕" pitchFamily="50" charset="-127"/>
              </a:rPr>
              <a:t>、もちゅうの　いえに　いく</a:t>
            </a:r>
            <a:r>
              <a:rPr lang="ja-JP" altLang="en-US" sz="4400" dirty="0">
                <a:latin typeface="나눔바른고딕" pitchFamily="50" charset="-127"/>
                <a:ea typeface="나눔바른고딕" pitchFamily="50" charset="-127"/>
              </a:rPr>
              <a:t>ほう</a:t>
            </a:r>
            <a:r>
              <a:rPr lang="ja-JP" altLang="en-US" sz="4400" dirty="0" smtClean="0">
                <a:latin typeface="나눔바른고딕" pitchFamily="50" charset="-127"/>
                <a:ea typeface="나눔바른고딕" pitchFamily="50" charset="-127"/>
              </a:rPr>
              <a:t>が　よい。</a:t>
            </a:r>
            <a:endParaRPr lang="en-US" altLang="ja-JP" sz="4400" dirty="0" smtClean="0">
              <a:latin typeface="나눔바른고딕" pitchFamily="50" charset="-127"/>
              <a:ea typeface="나눔바른고딕" pitchFamily="50" charset="-127"/>
            </a:endParaRPr>
          </a:p>
          <a:p>
            <a:r>
              <a:rPr lang="ja-JP" altLang="en-US" sz="4400" dirty="0" smtClean="0">
                <a:latin typeface="나눔바른고딕" pitchFamily="50" charset="-127"/>
                <a:ea typeface="나눔바른고딕" pitchFamily="50" charset="-127"/>
              </a:rPr>
              <a:t>そこ</a:t>
            </a:r>
            <a:r>
              <a:rPr lang="ja-JP" altLang="en-US" sz="4400" dirty="0">
                <a:latin typeface="나눔바른고딕" pitchFamily="50" charset="-127"/>
                <a:ea typeface="나눔바른고딕" pitchFamily="50" charset="-127"/>
              </a:rPr>
              <a:t>には、すべて</a:t>
            </a:r>
            <a:r>
              <a:rPr lang="ja-JP" altLang="en-US" sz="4400" dirty="0" smtClean="0">
                <a:latin typeface="나눔바른고딕" pitchFamily="50" charset="-127"/>
                <a:ea typeface="나눔바른고딕" pitchFamily="50" charset="-127"/>
              </a:rPr>
              <a:t>の　ひとの　おわりが　あり、いきている　ものが　それを　こころに</a:t>
            </a:r>
            <a:endParaRPr lang="en-US" altLang="ja-JP" sz="4400" dirty="0" smtClean="0">
              <a:latin typeface="나눔바른고딕" pitchFamily="50" charset="-127"/>
              <a:ea typeface="나눔바른고딕" pitchFamily="50" charset="-127"/>
            </a:endParaRPr>
          </a:p>
          <a:p>
            <a:r>
              <a:rPr lang="ja-JP" altLang="en-US" sz="4400" dirty="0" smtClean="0">
                <a:latin typeface="나눔바른고딕" pitchFamily="50" charset="-127"/>
                <a:ea typeface="나눔바른고딕" pitchFamily="50" charset="-127"/>
              </a:rPr>
              <a:t>とめる</a:t>
            </a:r>
            <a:r>
              <a:rPr lang="ja-JP" altLang="en-US" sz="4400" dirty="0">
                <a:latin typeface="나눔바른고딕" pitchFamily="50" charset="-127"/>
                <a:ea typeface="나눔바른고딕" pitchFamily="50" charset="-127"/>
              </a:rPr>
              <a:t>よう</a:t>
            </a:r>
            <a:r>
              <a:rPr lang="ja-JP" altLang="en-US" sz="4400" dirty="0" smtClean="0">
                <a:latin typeface="나눔바른고딕" pitchFamily="50" charset="-127"/>
                <a:ea typeface="나눔바른고딕" pitchFamily="50" charset="-127"/>
              </a:rPr>
              <a:t>に　なる</a:t>
            </a:r>
            <a:r>
              <a:rPr lang="ja-JP" altLang="en-US" sz="4400" dirty="0">
                <a:latin typeface="나눔바른고딕" pitchFamily="50" charset="-127"/>
                <a:ea typeface="나눔바른고딕" pitchFamily="50" charset="-127"/>
              </a:rPr>
              <a:t>からだ</a:t>
            </a:r>
            <a:r>
              <a:rPr lang="ja-JP" altLang="en-US" sz="4400" dirty="0" smtClean="0">
                <a:latin typeface="나눔바른고딕" pitchFamily="50" charset="-127"/>
                <a:ea typeface="나눔바른고딕" pitchFamily="50" charset="-127"/>
              </a:rPr>
              <a:t>。かなしみは　わらいに　まさる。かおの　くもりに　よって</a:t>
            </a:r>
            <a:endParaRPr lang="en-US" altLang="ja-JP" sz="4400" dirty="0" smtClean="0">
              <a:latin typeface="나눔바른고딕" pitchFamily="50" charset="-127"/>
              <a:ea typeface="나눔바른고딕" pitchFamily="50" charset="-127"/>
            </a:endParaRPr>
          </a:p>
          <a:p>
            <a:r>
              <a:rPr lang="ja-JP" altLang="en-US" sz="4400" dirty="0" smtClean="0">
                <a:latin typeface="나눔바른고딕" pitchFamily="50" charset="-127"/>
                <a:ea typeface="나눔바른고딕" pitchFamily="50" charset="-127"/>
              </a:rPr>
              <a:t>こころは　よく</a:t>
            </a:r>
            <a:r>
              <a:rPr lang="ja-JP" altLang="en-US" sz="4400" dirty="0">
                <a:latin typeface="나눔바른고딕" pitchFamily="50" charset="-127"/>
                <a:ea typeface="나눔바른고딕" pitchFamily="50" charset="-127"/>
              </a:rPr>
              <a:t>なる</a:t>
            </a:r>
            <a:r>
              <a:rPr lang="ja-JP" altLang="en-US" sz="4400" dirty="0" smtClean="0">
                <a:latin typeface="나눔바른고딕" pitchFamily="50" charset="-127"/>
                <a:ea typeface="나눔바른고딕" pitchFamily="50" charset="-127"/>
              </a:rPr>
              <a:t>。ちえある　ものの　こころは　もちゅうの　いえに　むき、</a:t>
            </a:r>
            <a:endParaRPr lang="en-US" altLang="ja-JP" sz="4400" dirty="0" smtClean="0">
              <a:latin typeface="나눔바른고딕" pitchFamily="50" charset="-127"/>
              <a:ea typeface="나눔바른고딕" pitchFamily="50" charset="-127"/>
            </a:endParaRPr>
          </a:p>
          <a:p>
            <a:r>
              <a:rPr lang="ja-JP" altLang="en-US" sz="4400" dirty="0" smtClean="0">
                <a:latin typeface="나눔바른고딕" pitchFamily="50" charset="-127"/>
                <a:ea typeface="나눔바른고딕" pitchFamily="50" charset="-127"/>
              </a:rPr>
              <a:t>おろかな　ものの　こころは　たのしみの　いえに　むく。ちえある　ものの　</a:t>
            </a:r>
            <a:endParaRPr lang="en-US" altLang="ja-JP" sz="4400" dirty="0" smtClean="0">
              <a:latin typeface="나눔바른고딕" pitchFamily="50" charset="-127"/>
              <a:ea typeface="나눔바른고딕" pitchFamily="50" charset="-127"/>
            </a:endParaRPr>
          </a:p>
          <a:p>
            <a:r>
              <a:rPr lang="ja-JP" altLang="en-US" sz="4400" dirty="0" smtClean="0">
                <a:latin typeface="나눔바른고딕" pitchFamily="50" charset="-127"/>
                <a:ea typeface="나눔바른고딕" pitchFamily="50" charset="-127"/>
              </a:rPr>
              <a:t>しっせきを　きく</a:t>
            </a:r>
            <a:r>
              <a:rPr lang="ja-JP" altLang="en-US" sz="4400" dirty="0">
                <a:latin typeface="나눔바른고딕" pitchFamily="50" charset="-127"/>
                <a:ea typeface="나눔바른고딕" pitchFamily="50" charset="-127"/>
              </a:rPr>
              <a:t>のは</a:t>
            </a:r>
            <a:r>
              <a:rPr lang="ja-JP" altLang="en-US" sz="4400" dirty="0" smtClean="0">
                <a:latin typeface="나눔바른고딕" pitchFamily="50" charset="-127"/>
                <a:ea typeface="나눔바른고딕" pitchFamily="50" charset="-127"/>
              </a:rPr>
              <a:t>、おろかな　ものの　うたを　きくのに　まさる。</a:t>
            </a:r>
            <a:endParaRPr lang="en-US" altLang="ja-JP" sz="4400" dirty="0" smtClean="0">
              <a:latin typeface="나눔바른고딕" pitchFamily="50" charset="-127"/>
              <a:ea typeface="나눔바른고딕" pitchFamily="50" charset="-127"/>
            </a:endParaRPr>
          </a:p>
          <a:p>
            <a:r>
              <a:rPr lang="ja-JP" altLang="en-US" sz="4400" dirty="0" smtClean="0">
                <a:latin typeface="나눔바른고딕" pitchFamily="50" charset="-127"/>
                <a:ea typeface="나눔바른고딕" pitchFamily="50" charset="-127"/>
              </a:rPr>
              <a:t>おろかな　ものの　わらい</a:t>
            </a:r>
            <a:r>
              <a:rPr lang="ja-JP" altLang="en-US" sz="4400" dirty="0">
                <a:latin typeface="나눔바른고딕" pitchFamily="50" charset="-127"/>
                <a:ea typeface="나눔바른고딕" pitchFamily="50" charset="-127"/>
              </a:rPr>
              <a:t>は、なべ</a:t>
            </a:r>
            <a:r>
              <a:rPr lang="ja-JP" altLang="en-US" sz="4400" dirty="0" smtClean="0">
                <a:latin typeface="나눔바른고딕" pitchFamily="50" charset="-127"/>
                <a:ea typeface="나눔바른고딕" pitchFamily="50" charset="-127"/>
              </a:rPr>
              <a:t>の　したの　いばらが　はじける　おとに　にて</a:t>
            </a:r>
            <a:r>
              <a:rPr lang="ja-JP" altLang="en-US" sz="4400" dirty="0">
                <a:latin typeface="나눔바른고딕" pitchFamily="50" charset="-127"/>
                <a:ea typeface="나눔바른고딕" pitchFamily="50" charset="-127"/>
              </a:rPr>
              <a:t>いる</a:t>
            </a:r>
            <a:r>
              <a:rPr lang="ja-JP" altLang="en-US" sz="4400" dirty="0" smtClean="0">
                <a:latin typeface="나눔바른고딕" pitchFamily="50" charset="-127"/>
                <a:ea typeface="나눔바른고딕" pitchFamily="50" charset="-127"/>
              </a:rPr>
              <a:t>。</a:t>
            </a:r>
            <a:endParaRPr lang="en-US" altLang="ja-JP" sz="4400" dirty="0" smtClean="0">
              <a:latin typeface="나눔바른고딕" pitchFamily="50" charset="-127"/>
              <a:ea typeface="나눔바른고딕" pitchFamily="50" charset="-127"/>
            </a:endParaRPr>
          </a:p>
          <a:p>
            <a:r>
              <a:rPr lang="ja-JP" altLang="en-US" sz="4400" dirty="0" smtClean="0">
                <a:latin typeface="나눔바른고딕" pitchFamily="50" charset="-127"/>
                <a:ea typeface="나눔바른고딕" pitchFamily="50" charset="-127"/>
              </a:rPr>
              <a:t>これも　また</a:t>
            </a:r>
            <a:r>
              <a:rPr lang="ja-JP" altLang="en-US" sz="4400" dirty="0">
                <a:latin typeface="나눔바른고딕" pitchFamily="50" charset="-127"/>
                <a:ea typeface="나눔바른고딕" pitchFamily="50" charset="-127"/>
              </a:rPr>
              <a:t>、むなしい</a:t>
            </a:r>
            <a:r>
              <a:rPr lang="ja-JP" altLang="en-US" sz="4400" dirty="0" smtClean="0">
                <a:latin typeface="나눔바른고딕" pitchFamily="50" charset="-127"/>
                <a:ea typeface="나눔바른고딕" pitchFamily="50" charset="-127"/>
              </a:rPr>
              <a:t>。しいたげは　ちえある　ものを　おろか</a:t>
            </a:r>
            <a:r>
              <a:rPr lang="ja-JP" altLang="en-US" sz="4400" dirty="0">
                <a:latin typeface="나눔바른고딕" pitchFamily="50" charset="-127"/>
                <a:ea typeface="나눔바른고딕" pitchFamily="50" charset="-127"/>
              </a:rPr>
              <a:t>にし、</a:t>
            </a:r>
            <a:r>
              <a:rPr lang="ja-JP" altLang="en-US" sz="4400" dirty="0" err="1">
                <a:latin typeface="나눔바른고딕" pitchFamily="50" charset="-127"/>
                <a:ea typeface="나눔바른고딕" pitchFamily="50" charset="-127"/>
              </a:rPr>
              <a:t>ま</a:t>
            </a:r>
            <a:r>
              <a:rPr lang="ja-JP" altLang="en-US" sz="4400" dirty="0">
                <a:latin typeface="나눔바른고딕" pitchFamily="50" charset="-127"/>
                <a:ea typeface="나눔바른고딕" pitchFamily="50" charset="-127"/>
              </a:rPr>
              <a:t>いない</a:t>
            </a:r>
            <a:r>
              <a:rPr lang="ja-JP" altLang="en-US" sz="4400" dirty="0" smtClean="0">
                <a:latin typeface="나눔바른고딕" pitchFamily="50" charset="-127"/>
                <a:ea typeface="나눔바른고딕" pitchFamily="50" charset="-127"/>
              </a:rPr>
              <a:t>は　</a:t>
            </a:r>
            <a:endParaRPr lang="en-US" altLang="ja-JP" sz="4400" dirty="0" smtClean="0">
              <a:latin typeface="나눔바른고딕" pitchFamily="50" charset="-127"/>
              <a:ea typeface="나눔바른고딕" pitchFamily="50" charset="-127"/>
            </a:endParaRPr>
          </a:p>
          <a:p>
            <a:r>
              <a:rPr lang="ja-JP" altLang="en-US" sz="4400" dirty="0" smtClean="0">
                <a:latin typeface="나눔바른고딕" pitchFamily="50" charset="-127"/>
                <a:ea typeface="나눔바른고딕" pitchFamily="50" charset="-127"/>
              </a:rPr>
              <a:t>こころを　ほろぼす。ことの　おわり</a:t>
            </a:r>
            <a:r>
              <a:rPr lang="ja-JP" altLang="en-US" sz="4400" dirty="0">
                <a:latin typeface="나눔바른고딕" pitchFamily="50" charset="-127"/>
                <a:ea typeface="나눔바른고딕" pitchFamily="50" charset="-127"/>
              </a:rPr>
              <a:t>は</a:t>
            </a:r>
            <a:r>
              <a:rPr lang="ja-JP" altLang="en-US" sz="4400" dirty="0" smtClean="0">
                <a:latin typeface="나눔바른고딕" pitchFamily="50" charset="-127"/>
                <a:ea typeface="나눔바른고딕" pitchFamily="50" charset="-127"/>
              </a:rPr>
              <a:t>、その　はじめに　まさり、にんたいは、</a:t>
            </a:r>
            <a:endParaRPr lang="en-US" altLang="ja-JP" sz="4400" dirty="0" smtClean="0">
              <a:latin typeface="나눔바른고딕" pitchFamily="50" charset="-127"/>
              <a:ea typeface="나눔바른고딕" pitchFamily="50" charset="-127"/>
            </a:endParaRPr>
          </a:p>
          <a:p>
            <a:r>
              <a:rPr lang="ja-JP" altLang="en-US" sz="4400" dirty="0" smtClean="0">
                <a:latin typeface="나눔바른고딕" pitchFamily="50" charset="-127"/>
                <a:ea typeface="나눔바른고딕" pitchFamily="50" charset="-127"/>
              </a:rPr>
              <a:t>うぬぼれに　まさる。かるがるしく　こころを　いらだてては　ならない</a:t>
            </a:r>
            <a:r>
              <a:rPr lang="ja-JP" altLang="en-US" sz="4400" dirty="0">
                <a:latin typeface="나눔바른고딕" pitchFamily="50" charset="-127"/>
                <a:ea typeface="나눔바른고딕" pitchFamily="50" charset="-127"/>
              </a:rPr>
              <a:t>。いらだち</a:t>
            </a:r>
            <a:r>
              <a:rPr lang="ja-JP" altLang="en-US" sz="4400" dirty="0" smtClean="0">
                <a:latin typeface="나눔바른고딕" pitchFamily="50" charset="-127"/>
                <a:ea typeface="나눔바른고딕" pitchFamily="50" charset="-127"/>
              </a:rPr>
              <a:t>は　</a:t>
            </a:r>
            <a:endParaRPr lang="en-US" altLang="ja-JP" sz="4400" dirty="0" smtClean="0">
              <a:latin typeface="나눔바른고딕" pitchFamily="50" charset="-127"/>
              <a:ea typeface="나눔바른고딕" pitchFamily="50" charset="-127"/>
            </a:endParaRPr>
          </a:p>
          <a:p>
            <a:r>
              <a:rPr lang="ja-JP" altLang="en-US" sz="4400" dirty="0" smtClean="0">
                <a:latin typeface="나눔바른고딕" pitchFamily="50" charset="-127"/>
                <a:ea typeface="나눔바른고딕" pitchFamily="50" charset="-127"/>
              </a:rPr>
              <a:t>おろかな　ものの　むねに　とどまる</a:t>
            </a:r>
            <a:r>
              <a:rPr lang="ja-JP" altLang="en-US" sz="4400" dirty="0">
                <a:latin typeface="나눔바른고딕" pitchFamily="50" charset="-127"/>
                <a:ea typeface="나눔바른고딕" pitchFamily="50" charset="-127"/>
              </a:rPr>
              <a:t>から</a:t>
            </a:r>
            <a:r>
              <a:rPr lang="ja-JP" altLang="en-US" sz="4400" dirty="0" smtClean="0">
                <a:latin typeface="나눔바른고딕" pitchFamily="50" charset="-127"/>
                <a:ea typeface="나눔바른고딕" pitchFamily="50" charset="-127"/>
              </a:rPr>
              <a:t>。「</a:t>
            </a:r>
            <a:r>
              <a:rPr lang="ja-JP" altLang="en-US" sz="4400" dirty="0">
                <a:latin typeface="나눔바른고딕" pitchFamily="50" charset="-127"/>
                <a:ea typeface="나눔바른고딕" pitchFamily="50" charset="-127"/>
              </a:rPr>
              <a:t>どうして</a:t>
            </a:r>
            <a:r>
              <a:rPr lang="ja-JP" altLang="en-US" sz="4400" dirty="0" smtClean="0">
                <a:latin typeface="나눔바른고딕" pitchFamily="50" charset="-127"/>
                <a:ea typeface="나눔바른고딕" pitchFamily="50" charset="-127"/>
              </a:rPr>
              <a:t>、むかしの　ほうが　いまより　</a:t>
            </a:r>
            <a:endParaRPr lang="en-US" altLang="ja-JP" sz="4400" dirty="0" smtClean="0">
              <a:latin typeface="나눔바른고딕" pitchFamily="50" charset="-127"/>
              <a:ea typeface="나눔바른고딕" pitchFamily="50" charset="-127"/>
            </a:endParaRPr>
          </a:p>
          <a:p>
            <a:r>
              <a:rPr lang="ja-JP" altLang="en-US" sz="4400" dirty="0" smtClean="0">
                <a:latin typeface="나눔바른고딕" pitchFamily="50" charset="-127"/>
                <a:ea typeface="나눔바른고딕" pitchFamily="50" charset="-127"/>
              </a:rPr>
              <a:t>よかった</a:t>
            </a:r>
            <a:r>
              <a:rPr lang="ja-JP" altLang="en-US" sz="4400" dirty="0">
                <a:latin typeface="나눔바른고딕" pitchFamily="50" charset="-127"/>
                <a:ea typeface="나눔바른고딕" pitchFamily="50" charset="-127"/>
              </a:rPr>
              <a:t>のか」</a:t>
            </a:r>
            <a:r>
              <a:rPr lang="ja-JP" altLang="en-US" sz="4400" dirty="0" smtClean="0">
                <a:latin typeface="나눔바른고딕" pitchFamily="50" charset="-127"/>
                <a:ea typeface="나눔바른고딕" pitchFamily="50" charset="-127"/>
              </a:rPr>
              <a:t>と　いっては　ならない</a:t>
            </a:r>
            <a:r>
              <a:rPr lang="ja-JP" altLang="en-US" sz="4400" dirty="0">
                <a:latin typeface="나눔바른고딕" pitchFamily="50" charset="-127"/>
                <a:ea typeface="나눔바른고딕" pitchFamily="50" charset="-127"/>
              </a:rPr>
              <a:t>。このよう</a:t>
            </a:r>
            <a:r>
              <a:rPr lang="ja-JP" altLang="en-US" sz="4400" dirty="0" smtClean="0">
                <a:latin typeface="나눔바른고딕" pitchFamily="50" charset="-127"/>
                <a:ea typeface="나눔바른고딕" pitchFamily="50" charset="-127"/>
              </a:rPr>
              <a:t>な　とい</a:t>
            </a:r>
            <a:r>
              <a:rPr lang="ja-JP" altLang="en-US" sz="4400" dirty="0">
                <a:latin typeface="나눔바른고딕" pitchFamily="50" charset="-127"/>
                <a:ea typeface="나눔바른고딕" pitchFamily="50" charset="-127"/>
              </a:rPr>
              <a:t>は</a:t>
            </a:r>
            <a:r>
              <a:rPr lang="ja-JP" altLang="en-US" sz="4400" dirty="0" smtClean="0">
                <a:latin typeface="나눔바른고딕" pitchFamily="50" charset="-127"/>
                <a:ea typeface="나눔바른고딕" pitchFamily="50" charset="-127"/>
              </a:rPr>
              <a:t>、ちえに　よる</a:t>
            </a:r>
            <a:r>
              <a:rPr lang="ja-JP" altLang="en-US" sz="4400" dirty="0">
                <a:latin typeface="나눔바른고딕" pitchFamily="50" charset="-127"/>
                <a:ea typeface="나눔바른고딕" pitchFamily="50" charset="-127"/>
              </a:rPr>
              <a:t>のではない。</a:t>
            </a:r>
            <a:endParaRPr sz="4400" dirty="0">
              <a:latin typeface="나눔바른고딕" pitchFamily="50" charset="-127"/>
              <a:ea typeface="나눔바른고딕" pitchFamily="50" charset="-12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asted-imag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6619" y="-3095118"/>
            <a:ext cx="26398393" cy="17485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pasted-imag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6607" y="1983833"/>
            <a:ext cx="5950786" cy="11979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pasted-imag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10121" y="6001444"/>
            <a:ext cx="3794501" cy="8035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pasted-imag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8788" y="6603681"/>
            <a:ext cx="4357396" cy="7271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pasted-image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8590" y="6441794"/>
            <a:ext cx="4174255" cy="7595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pasted-image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292" y="7497931"/>
            <a:ext cx="3223972" cy="64127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" grpId="5" animBg="1" advAuto="0"/>
      <p:bldP spid="243" grpId="1" animBg="1" advAuto="0"/>
      <p:bldP spid="244" grpId="3" animBg="1" advAuto="0"/>
      <p:bldP spid="245" grpId="2" animBg="1" advAuto="0"/>
      <p:bldP spid="246" grpId="4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hueOff val="321132"/>
                <a:satOff val="-12043"/>
                <a:lumOff val="-7113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ound 28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4106101" y="7684616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Shape 156"/>
          <p:cNvSpPr/>
          <p:nvPr/>
        </p:nvSpPr>
        <p:spPr>
          <a:xfrm>
            <a:off x="1685372" y="4651659"/>
            <a:ext cx="21013256" cy="4412683"/>
          </a:xfrm>
          <a:prstGeom prst="rect">
            <a:avLst/>
          </a:prstGeom>
          <a:ln w="12700">
            <a:miter lim="400000"/>
          </a:ln>
          <a:effectLst>
            <a:outerShdw blurRad="76200" dist="56114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25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ちえある　ものと　</a:t>
            </a:r>
            <a:endParaRPr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おろかな　ものが　います</a:t>
            </a:r>
            <a:endParaRPr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3" presetClass="entr" presetSubtype="32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155"/>
                </p:tgtEl>
              </p:cMediaNode>
            </p:audio>
          </p:childTnLst>
        </p:cTn>
      </p:par>
    </p:tnLst>
    <p:bldLst>
      <p:bldP spid="156" grpId="2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95591" y="1876783"/>
            <a:ext cx="8841138" cy="118988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배불러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72479" y="1120550"/>
            <a:ext cx="8639043" cy="120794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스가랴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3172" y="-1"/>
            <a:ext cx="10133294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Off val="5363"/>
              </a:schemeClr>
            </a:gs>
            <a:gs pos="100000">
              <a:schemeClr val="accent3">
                <a:lumOff val="-9685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ound 28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937246" y="6198549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Shape 165"/>
          <p:cNvSpPr/>
          <p:nvPr/>
        </p:nvSpPr>
        <p:spPr>
          <a:xfrm>
            <a:off x="845514" y="4651659"/>
            <a:ext cx="22692971" cy="4412683"/>
          </a:xfrm>
          <a:prstGeom prst="rect">
            <a:avLst/>
          </a:prstGeom>
          <a:ln w="12700">
            <a:miter lim="400000"/>
          </a:ln>
          <a:effectLst>
            <a:outerShdw blurRad="76200" dist="56114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25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わるものと　ただしいひとが　</a:t>
            </a:r>
            <a:endParaRPr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います</a:t>
            </a:r>
            <a:endParaRPr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3" presetClass="entr" presetSubtype="32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164"/>
                </p:tgtEl>
              </p:cMediaNode>
            </p:audio>
          </p:childTnLst>
        </p:cTn>
      </p:par>
    </p:tnLst>
    <p:bldLst>
      <p:bldP spid="165" grpId="2" animBg="1" advAuto="0"/>
    </p:bldLst>
  </p:timing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2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2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1968</Words>
  <Application>Microsoft Office PowerPoint</Application>
  <PresentationFormat>ユーザー設定</PresentationFormat>
  <Paragraphs>62</Paragraphs>
  <Slides>40</Slides>
  <Notes>10</Notes>
  <HiddenSlides>0</HiddenSlides>
  <MMClips>7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40</vt:i4>
      </vt:variant>
    </vt:vector>
  </HeadingPairs>
  <TitlesOfParts>
    <vt:vector size="48" baseType="lpstr">
      <vt:lpstr>Apple SD 산돌고딕 Neo 볼드체</vt:lpstr>
      <vt:lpstr>Helvetica Neue</vt:lpstr>
      <vt:lpstr>ＭＳ Ｐゴシック</vt:lpstr>
      <vt:lpstr>나눔바른고딕</vt:lpstr>
      <vt:lpstr>Apple SD 산돌고딕 Neo 옅은체</vt:lpstr>
      <vt:lpstr>Apple SD 산돌고딕 Neo 세미볼드체</vt:lpstr>
      <vt:lpstr>NVmotoong B</vt:lpstr>
      <vt:lpstr>Gradient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note-chika</dc:creator>
  <cp:lastModifiedBy>ちかこ</cp:lastModifiedBy>
  <cp:revision>11</cp:revision>
  <dcterms:modified xsi:type="dcterms:W3CDTF">2016-01-15T11:54:53Z</dcterms:modified>
</cp:coreProperties>
</file>