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embedTrueTypeFonts="1" saveSubsetFonts="1">
  <p:sldMasterIdLst>
    <p:sldMasterId id="2147483648" r:id="rId1"/>
    <p:sldMasterId id="2147483649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24384000" cy="13716000"/>
  <p:notesSz cx="6858000" cy="9144000"/>
  <p:embeddedFontLst>
    <p:embeddedFont>
      <p:font typeface="굴림" panose="020B0600000101010101" pitchFamily="34" charset="-127"/>
      <p:regular r:id="rId21"/>
    </p:embeddedFont>
    <p:embeddedFont>
      <p:font typeface="HGS行書体" panose="03000600000000000000" pitchFamily="66" charset="-128"/>
      <p:regular r:id="rId22"/>
    </p:embeddedFont>
    <p:embeddedFont>
      <p:font typeface="KT&amp;G 상상제목 B" panose="020B0604020202020204" charset="-127"/>
      <p:regular r:id="rId23"/>
    </p:embeddedFont>
  </p:embeddedFontLst>
  <p:defaultTextStyle>
    <a:defPPr>
      <a:defRPr lang="ko-KR"/>
    </a:defPPr>
    <a:lvl1pPr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1pPr>
    <a:lvl2pPr indent="228600"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2pPr>
    <a:lvl3pPr indent="457200"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3pPr>
    <a:lvl4pPr indent="685800"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4pPr>
    <a:lvl5pPr indent="914400"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5pPr>
    <a:lvl6pPr marL="22860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6pPr>
    <a:lvl7pPr marL="27432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7pPr>
    <a:lvl8pPr marL="32004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8pPr>
    <a:lvl9pPr marL="36576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00" autoAdjust="0"/>
    <p:restoredTop sz="67491" autoAdjust="0"/>
  </p:normalViewPr>
  <p:slideViewPr>
    <p:cSldViewPr showGuides="1">
      <p:cViewPr varScale="1">
        <p:scale>
          <a:sx n="24" d="100"/>
          <a:sy n="24" d="100"/>
        </p:scale>
        <p:origin x="990" y="12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Helvetica Neue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Helvetica Neue" charset="0"/>
              </a:rPr>
              <a:t>Second level</a:t>
            </a:r>
          </a:p>
          <a:p>
            <a:pPr lvl="2"/>
            <a:r>
              <a:rPr lang="ko-KR" altLang="ko-KR" smtClean="0">
                <a:sym typeface="Helvetica Neue" charset="0"/>
              </a:rPr>
              <a:t>Third level</a:t>
            </a:r>
          </a:p>
          <a:p>
            <a:pPr lvl="3"/>
            <a:r>
              <a:rPr lang="ko-KR" altLang="ko-KR" smtClean="0">
                <a:sym typeface="Helvetica Neue" charset="0"/>
              </a:rPr>
              <a:t>Fourth level</a:t>
            </a:r>
          </a:p>
          <a:p>
            <a:pPr lvl="4"/>
            <a:r>
              <a:rPr lang="ko-KR" altLang="ko-KR" smtClean="0">
                <a:sym typeface="Helvetica Neu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0488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85428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969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フォーラムの主題</a:t>
            </a:r>
            <a:endParaRPr lang="ko-KR" dirty="0" smtClean="0">
              <a:ea typeface="굴림" pitchFamily="50" charset="-127"/>
            </a:endParaRPr>
          </a:p>
          <a:p>
            <a:r>
              <a:rPr lang="ko-KR" dirty="0" smtClean="0">
                <a:ea typeface="굴림" pitchFamily="50" charset="-127"/>
              </a:rPr>
              <a:t>① </a:t>
            </a:r>
            <a:r>
              <a:rPr lang="ja-JP" altLang="en-US" dirty="0" smtClean="0">
                <a:ea typeface="굴림" pitchFamily="50" charset="-127"/>
              </a:rPr>
              <a:t>ハマンが知らなかったこと</a:t>
            </a:r>
            <a:endParaRPr lang="en-US" altLang="ja-JP" dirty="0" smtClean="0">
              <a:ea typeface="굴림" pitchFamily="50" charset="-127"/>
            </a:endParaRPr>
          </a:p>
          <a:p>
            <a:r>
              <a:rPr lang="ko-KR" dirty="0" smtClean="0">
                <a:ea typeface="굴림" pitchFamily="50" charset="-127"/>
              </a:rPr>
              <a:t>② </a:t>
            </a:r>
            <a:r>
              <a:rPr lang="ja-JP" altLang="en-US" dirty="0" smtClean="0">
                <a:ea typeface="굴림" pitchFamily="50" charset="-127"/>
              </a:rPr>
              <a:t>神様と疎通する祈りの手帳、</a:t>
            </a:r>
            <a:r>
              <a:rPr lang="ja-JP" altLang="en-US" dirty="0" err="1" smtClean="0">
                <a:ea typeface="굴림" pitchFamily="50" charset="-127"/>
              </a:rPr>
              <a:t>み</a:t>
            </a:r>
            <a:r>
              <a:rPr lang="ja-JP" altLang="en-US" dirty="0" smtClean="0">
                <a:ea typeface="굴림" pitchFamily="50" charset="-127"/>
              </a:rPr>
              <a:t>ことば黙想、祈りの時間、福音聖句暗唱</a:t>
            </a:r>
            <a:endParaRPr lang="ko-KR" dirty="0" smtClean="0">
              <a:ea typeface="굴림" pitchFamily="50" charset="-127"/>
            </a:endParaRPr>
          </a:p>
          <a:p>
            <a:r>
              <a:rPr lang="ko-KR" dirty="0" smtClean="0">
                <a:ea typeface="굴림" pitchFamily="50" charset="-127"/>
              </a:rPr>
              <a:t>③ </a:t>
            </a:r>
            <a:r>
              <a:rPr lang="ja-JP" altLang="en-US" dirty="0" smtClean="0">
                <a:ea typeface="굴림" pitchFamily="50" charset="-127"/>
              </a:rPr>
              <a:t>家系を変えよう、</a:t>
            </a:r>
            <a:r>
              <a:rPr lang="ja-JP" altLang="en-US" smtClean="0">
                <a:ea typeface="굴림" pitchFamily="50" charset="-127"/>
              </a:rPr>
              <a:t>自分を整えよう、奥義を持とう</a:t>
            </a:r>
            <a:endParaRPr lang="ko-KR" sz="1800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25159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24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ハマンは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高慢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こうまん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な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人(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ひと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で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エステル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3:1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6)</a:t>
            </a:r>
            <a:endParaRPr lang="ja-JP" altLang="ja-JP" sz="22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754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229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ハマンはユダヤ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人(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滅亡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めつぼう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させる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陰謀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いんぼう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企(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くわだ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てました 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エステル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3:7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11)</a:t>
            </a:r>
            <a:endParaRPr lang="ja-JP" altLang="ja-JP" sz="22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ハマンによってイスラエルの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民族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みんぞく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死(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迎(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むか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えるようになりました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エステル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3:12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15))</a:t>
            </a:r>
            <a:endParaRPr lang="ja-JP" altLang="ja-JP" sz="22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106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ハマンによってイスラエルの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民族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みんぞく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死(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迎(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むか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えるようになりました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エステル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3:12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15))</a:t>
            </a:r>
            <a:endParaRPr lang="ja-JP" altLang="ja-JP" sz="22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589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741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荒(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あら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)布(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ぬの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をまとい、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王(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おう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門(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もん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前(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まえ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で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嘆(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なげ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きました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エステル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4:1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</a:t>
            </a:r>
            <a:endParaRPr lang="ja-JP" altLang="ja-JP" sz="22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257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5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荒(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あら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)布(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ぬの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をまとい、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王(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おう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門(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もん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前(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まえ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で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嘆(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なげ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きました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エステル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4:1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</a:t>
            </a:r>
            <a:endParaRPr lang="ja-JP" altLang="ja-JP" sz="22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ハタクはエステルにモルデカイの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伝言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でんごん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伝(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つた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えました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エステル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4:9)</a:t>
            </a:r>
            <a:endParaRPr lang="ja-JP" altLang="ja-JP" sz="22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モルデカイは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最後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さいご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頼(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たの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みました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エステル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4:12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16)</a:t>
            </a:r>
            <a:endParaRPr lang="ja-JP" altLang="ja-JP" sz="22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「もし、あなたがこのような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時(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とき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沈黙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ちんもく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守(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まも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るなら、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別(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べつ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所(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ところ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から、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助(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たす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)け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と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救(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すく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いがユダヤ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人(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のために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起(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ころう。しかしあなたも、あなたの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父(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ちち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家(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いえ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も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滅(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ほろ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びよう。あなたがこの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王国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おうこく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来(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き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たのは、もしかすると、この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時(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とき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のためであるかもしれない。」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エステル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4:14)</a:t>
            </a:r>
            <a:endParaRPr lang="ja-JP" altLang="ja-JP" sz="22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456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150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- 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エステルはモルデカイの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頼(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たの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みに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返事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へんじ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送(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おく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りま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 </a:t>
            </a:r>
          </a:p>
          <a:p>
            <a:pPr latinLnBrk="0"/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「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行(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って、シュシャンにいるユダヤ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人(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をみな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集(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あつ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め、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私(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わたし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のために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断食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だんじき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をしてください。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三日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みっか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三晩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さん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ばん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、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食(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べたり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飲(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んだり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しないように。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私(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わたし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も、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私(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わたし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侍女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じじょ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たちも、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同(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おな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じように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断食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だんじき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をしましょう。たとい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法令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ほうれい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にそむいても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私(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わたし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王(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おう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のところへまいります。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私(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わたし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は、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死(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なな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ければならないのでしたら、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死(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にます。」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エステル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4:16)</a:t>
            </a:r>
            <a:endParaRPr lang="ja-JP" altLang="ja-JP" sz="22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818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560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高慢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こうまん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なハマンは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没落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ぼつらく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しました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エステル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7:1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10)</a:t>
            </a:r>
            <a:endParaRPr lang="ja-JP" altLang="ja-JP" sz="22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959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765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エステルはペルシヤ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帝国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てい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こく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救(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すく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いました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エステル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7:10)</a:t>
            </a:r>
            <a:endParaRPr lang="ja-JP" altLang="ja-JP" sz="22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665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6656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4497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402175" y="571500"/>
            <a:ext cx="5203825" cy="119126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790700" y="571500"/>
            <a:ext cx="15459075" cy="119126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1229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1160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30342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58155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4299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37466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56698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004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782967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10526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213452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5210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9999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618143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790700" y="3644900"/>
            <a:ext cx="10331450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74550" y="3644900"/>
            <a:ext cx="10331450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2132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0579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4771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048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4175095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23289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1790700" y="571500"/>
            <a:ext cx="20815300" cy="29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1790700" y="3644900"/>
            <a:ext cx="20815300" cy="883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Apple SD 산돌고딕 Neo 옅은체" charset="0"/>
              </a:rPr>
              <a:t>Second level</a:t>
            </a:r>
          </a:p>
          <a:p>
            <a:pPr lvl="2"/>
            <a:r>
              <a:rPr lang="ko-KR" altLang="ko-KR" smtClean="0">
                <a:sym typeface="Apple SD 산돌고딕 Neo 옅은체" charset="0"/>
              </a:rPr>
              <a:t>Third level</a:t>
            </a:r>
          </a:p>
          <a:p>
            <a:pPr lvl="3"/>
            <a:r>
              <a:rPr lang="ko-KR" altLang="ko-KR" smtClean="0">
                <a:sym typeface="Apple SD 산돌고딕 Neo 옅은체" charset="0"/>
              </a:rPr>
              <a:t>Fourth level</a:t>
            </a:r>
          </a:p>
          <a:p>
            <a:pPr lvl="4"/>
            <a:r>
              <a:rPr lang="ko-KR" altLang="ko-KR" smtClean="0">
                <a:sym typeface="Apple SD 산돌고딕 Neo 옅은체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+mj-lt"/>
          <a:ea typeface="+mj-ea"/>
          <a:cs typeface="+mj-cs"/>
          <a:sym typeface="Apple SD 산돌고딕 Neo 옅은체" charset="0"/>
        </a:defRPr>
      </a:lvl1pPr>
      <a:lvl2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2pPr>
      <a:lvl3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3pPr>
      <a:lvl4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4pPr>
      <a:lvl5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5pPr>
      <a:lvl6pPr marL="4572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6pPr>
      <a:lvl7pPr marL="9144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7pPr>
      <a:lvl8pPr marL="13716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8pPr>
      <a:lvl9pPr marL="18288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9pPr>
    </p:titleStyle>
    <p:bodyStyle>
      <a:lvl1pPr marL="6096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1pPr>
      <a:lvl2pPr marL="12192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2pPr>
      <a:lvl3pPr marL="18288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3pPr>
      <a:lvl4pPr marL="24384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4pPr>
      <a:lvl5pPr marL="30480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5pPr>
      <a:lvl6pPr marL="35052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6pPr>
      <a:lvl7pPr marL="39624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7pPr>
      <a:lvl8pPr marL="44196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8pPr>
      <a:lvl9pPr marL="48768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+mj-lt"/>
          <a:ea typeface="+mj-ea"/>
          <a:cs typeface="+mj-cs"/>
          <a:sym typeface="Apple SD 산돌고딕 Neo 옅은체" charset="0"/>
        </a:defRPr>
      </a:lvl1pPr>
      <a:lvl2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2pPr>
      <a:lvl3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3pPr>
      <a:lvl4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4pPr>
      <a:lvl5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5pPr>
      <a:lvl6pPr marL="4572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6pPr>
      <a:lvl7pPr marL="9144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7pPr>
      <a:lvl8pPr marL="13716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8pPr>
      <a:lvl9pPr marL="18288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9pPr>
    </p:titleStyle>
    <p:bodyStyle>
      <a:lvl1pPr marL="6096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1pPr>
      <a:lvl2pPr marL="12192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2pPr>
      <a:lvl3pPr marL="18288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3pPr>
      <a:lvl4pPr marL="24384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4pPr>
      <a:lvl5pPr marL="30480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5pPr>
      <a:lvl6pPr marL="35052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6pPr>
      <a:lvl7pPr marL="39624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7pPr>
      <a:lvl8pPr marL="44196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8pPr>
      <a:lvl9pPr marL="48768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video" Target="&#4364;&#4449;&#4358;&#4449;&#4520;02.mp3" TargetMode="Externa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video" Target="SCREAM%201%20%20-S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video" Target="Sound%2011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\\psf\Home\Documents\&#54617;&#50896;&#48373;&#51020;&#54868;%20&#51089;&#50629;\2015.%2008\4&#44284;\2015.%208%20&#50640;&#49828;&#45908;&#49436;%204&#44284;%20(ppt)\intro.m4a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3.xml"/><Relationship Id="rId1" Type="http://schemas.openxmlformats.org/officeDocument/2006/relationships/video" Target="&#4364;&#4449;&#4358;&#4449;&#4520;02.mp3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video" Target="&#4352;&#4449;&#4364;&#4467;&#4540;&#4370;&#4449;&#4523;%20&#4363;&#4462;&#4538;&#4363;&#4467;&#4535;1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video" Target="&#4358;&#4449;&#4540;&#4366;&#4469;%203&#4359;&#4453;&#4523;.mp3" TargetMode="External"/><Relationship Id="rId6" Type="http://schemas.openxmlformats.org/officeDocument/2006/relationships/image" Target="../media/image12.emf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video" Target="&#4363;&#4462;&#4527;&#4363;&#4467;&#4535;&#4361;&#4457;&#4357;&#4469;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3.xml"/><Relationship Id="rId1" Type="http://schemas.openxmlformats.org/officeDocument/2006/relationships/video" Target="&#4364;&#4449;&#4358;&#4449;&#4520;02.mp3" TargetMode="Externa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/>
          </p:cNvSpPr>
          <p:nvPr/>
        </p:nvSpPr>
        <p:spPr bwMode="auto">
          <a:xfrm>
            <a:off x="7593798" y="5570149"/>
            <a:ext cx="9194824" cy="2575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584200"/>
            <a:r>
              <a:rPr lang="ja-JP" altLang="en-US" sz="7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レムナントが　しるべき　</a:t>
            </a:r>
            <a:endParaRPr lang="en-US" altLang="ja-JP" sz="7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defTabSz="584200"/>
            <a:r>
              <a:rPr lang="ja-JP" altLang="en-US" sz="7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エステルき</a:t>
            </a:r>
            <a:endParaRPr lang="en-US" altLang="ja-JP" sz="7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defTabSz="584200"/>
            <a:endParaRPr lang="ko-KR" sz="18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img_chong_12_12_0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" t="621" r="621" b="621"/>
          <a:stretch>
            <a:fillRect/>
          </a:stretch>
        </p:blipFill>
        <p:spPr bwMode="auto">
          <a:xfrm>
            <a:off x="-22225" y="-1492250"/>
            <a:ext cx="24428450" cy="1831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img_chong_12_12_0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" t="439" r="439" b="439"/>
          <a:stretch>
            <a:fillRect/>
          </a:stretch>
        </p:blipFill>
        <p:spPr bwMode="auto">
          <a:xfrm>
            <a:off x="-14288" y="-3724275"/>
            <a:ext cx="24412576" cy="1831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pasted-imag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9" name="Group 1"/>
          <p:cNvGrpSpPr>
            <a:grpSpLocks/>
          </p:cNvGrpSpPr>
          <p:nvPr/>
        </p:nvGrpSpPr>
        <p:grpSpPr bwMode="auto">
          <a:xfrm>
            <a:off x="3175" y="1588"/>
            <a:ext cx="9107488" cy="13711237"/>
            <a:chOff x="0" y="0"/>
            <a:chExt cx="9108452" cy="13710024"/>
          </a:xfrm>
        </p:grpSpPr>
        <p:sp>
          <p:nvSpPr>
            <p:cNvPr id="22530" name="Rectangle 2"/>
            <p:cNvSpPr>
              <a:spLocks/>
            </p:cNvSpPr>
            <p:nvPr/>
          </p:nvSpPr>
          <p:spPr bwMode="auto">
            <a:xfrm>
              <a:off x="0" y="0"/>
              <a:ext cx="9108452" cy="13710024"/>
            </a:xfrm>
            <a:prstGeom prst="rect">
              <a:avLst/>
            </a:prstGeom>
            <a:gradFill rotWithShape="0">
              <a:gsLst>
                <a:gs pos="0">
                  <a:srgbClr val="0066C1"/>
                </a:gs>
                <a:gs pos="100000">
                  <a:srgbClr val="094593"/>
                </a:gs>
              </a:gsLst>
              <a:lin ang="5400000"/>
            </a:gradFill>
            <a:ln>
              <a:noFill/>
            </a:ln>
            <a:effectLst>
              <a:outerShdw blurRad="76200" algn="ctr" rotWithShape="0">
                <a:srgbClr val="000000">
                  <a:alpha val="7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  <p:txBody>
            <a:bodyPr lIns="50800" tIns="50800" rIns="50800" bIns="50800" anchor="ctr"/>
            <a:lstStyle/>
            <a:p>
              <a:endParaRPr lang="ko-KR" altLang="ko-KR" sz="3200"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</a:endParaRPr>
            </a:p>
          </p:txBody>
        </p:sp>
        <p:sp>
          <p:nvSpPr>
            <p:cNvPr id="22531" name="Rectangle 3"/>
            <p:cNvSpPr>
              <a:spLocks/>
            </p:cNvSpPr>
            <p:nvPr/>
          </p:nvSpPr>
          <p:spPr bwMode="auto">
            <a:xfrm>
              <a:off x="327102" y="4514713"/>
              <a:ext cx="8454248" cy="4680599"/>
            </a:xfrm>
            <a:prstGeom prst="rect">
              <a:avLst/>
            </a:prstGeom>
            <a:noFill/>
            <a:ln>
              <a:noFill/>
            </a:ln>
            <a:effectLst>
              <a:outerShdw blurRad="76200" dist="36808" dir="2768688" algn="ctr" rotWithShape="0">
                <a:srgbClr val="000000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150000"/>
                </a:lnSpc>
              </a:pPr>
              <a:r>
                <a:rPr lang="ja-JP" altLang="en-US" sz="100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Apple SD 산돌고딕 Neo 세미볼드체" charset="0"/>
                </a:rPr>
                <a:t>エステルは　</a:t>
              </a:r>
              <a:endParaRPr lang="en-US" altLang="ja-JP" sz="10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endParaRPr>
            </a:p>
            <a:p>
              <a:pPr>
                <a:lnSpc>
                  <a:spcPct val="150000"/>
                </a:lnSpc>
              </a:pPr>
              <a:r>
                <a:rPr lang="ja-JP" altLang="en-US" sz="100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Apple SD 산돌고딕 Neo 세미볼드체" charset="0"/>
                </a:rPr>
                <a:t>くにを　</a:t>
              </a:r>
              <a:endParaRPr lang="en-US" altLang="ja-JP" sz="10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endParaRPr>
            </a:p>
            <a:p>
              <a:pPr>
                <a:lnSpc>
                  <a:spcPct val="150000"/>
                </a:lnSpc>
              </a:pPr>
              <a:r>
                <a:rPr lang="ja-JP" altLang="en-US" sz="100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Apple SD 산돌고딕 Neo 세미볼드체" charset="0"/>
                </a:rPr>
                <a:t>すくいました</a:t>
              </a:r>
              <a:endParaRPr lang="ko-KR" sz="1800" dirty="0">
                <a:solidFill>
                  <a:srgbClr val="000000"/>
                </a:solidFill>
                <a:latin typeface="ＭＳ Ｐゴシック" panose="020B0600070205080204" pitchFamily="50" charset="-128"/>
                <a:ea typeface="KT&amp;G 상상제목 B" pitchFamily="2" charset="-127"/>
              </a:endParaRPr>
            </a:p>
          </p:txBody>
        </p:sp>
      </p:grpSp>
      <p:pic>
        <p:nvPicPr>
          <p:cNvPr id="22532" name="자막02.mp3" descr="자막02.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1988" y="3876675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3" name="Picture 5" descr="pasted-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300" y="2092325"/>
            <a:ext cx="14316075" cy="9529763"/>
          </a:xfrm>
          <a:prstGeom prst="rect">
            <a:avLst/>
          </a:prstGeom>
          <a:noFill/>
          <a:ln>
            <a:noFill/>
          </a:ln>
          <a:effectLst>
            <a:outerShdw blurRad="76200" dist="97762" dir="7402483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5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2253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5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25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91288"/>
            <a:ext cx="24382413" cy="2438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4" name="Picture 2" descr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888" y="1454150"/>
            <a:ext cx="17794287" cy="11847513"/>
          </a:xfrm>
          <a:prstGeom prst="rect">
            <a:avLst/>
          </a:prstGeom>
          <a:noFill/>
          <a:ln>
            <a:noFill/>
          </a:ln>
          <a:effectLst>
            <a:outerShdw blurRad="76200" dist="97762" dir="7402483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pasted-image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2324100"/>
            <a:ext cx="7734300" cy="9067800"/>
          </a:xfrm>
          <a:prstGeom prst="rect">
            <a:avLst/>
          </a:prstGeom>
          <a:noFill/>
          <a:ln>
            <a:noFill/>
          </a:ln>
          <a:effectLst>
            <a:outerShdw blurRad="76200" dist="97762" dir="2242401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4578" name="SCREAM 1  -S.mp3" descr="SCREAM 1  -S.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97832" y="5867400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5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457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5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5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7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기뻐하는 이스라엘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3259138"/>
            <a:ext cx="4333875" cy="882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6" name="Picture 2" descr="기뻐하는 이스라엘 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3868738"/>
            <a:ext cx="4157663" cy="825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7" name="Picture 3" descr="기뻐하는 이스라엘 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75" y="3313113"/>
            <a:ext cx="4206875" cy="937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8" name="Picture 4" descr="기뻐하는 이스라엘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5100" y="6083300"/>
            <a:ext cx="3376613" cy="587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9" name="Picture 5" descr="기뻐하는 이스라엘.ps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5025" y="5621338"/>
            <a:ext cx="4876800" cy="679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pasted-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575" y="3441700"/>
            <a:ext cx="10101263" cy="10291763"/>
          </a:xfrm>
          <a:prstGeom prst="rect">
            <a:avLst/>
          </a:prstGeom>
          <a:noFill/>
          <a:ln>
            <a:noFill/>
          </a:ln>
          <a:effectLst>
            <a:outerShdw blurRad="127000" dist="131847" dir="18900000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8674" name="Rectangle 2"/>
          <p:cNvSpPr>
            <a:spLocks/>
          </p:cNvSpPr>
          <p:nvPr/>
        </p:nvSpPr>
        <p:spPr bwMode="auto">
          <a:xfrm>
            <a:off x="2479417" y="1084677"/>
            <a:ext cx="19423585" cy="1621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584200"/>
            <a:r>
              <a:rPr lang="ja-JP" altLang="en-US" sz="9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せんせいと　フォーラムする　しゅだい</a:t>
            </a:r>
            <a:endParaRPr lang="ko-KR" sz="16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  <a:sym typeface="Apple SD 산돌고딕 Neo 세미볼드체" charset="0"/>
            </a:endParaRPr>
          </a:p>
        </p:txBody>
      </p:sp>
      <p:pic>
        <p:nvPicPr>
          <p:cNvPr id="28675" name="Sound 11.mp3" descr="Sound 11.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58072" y="-711200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6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7" fill="hold" display="0">
                  <p:stCondLst>
                    <p:cond delay="indefinite"/>
                  </p:stCondLst>
                </p:cTn>
                <p:tgtEl>
                  <p:spTgt spid="2867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6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86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5"/>
                  </p:tgtEl>
                </p:cond>
              </p:nextCondLst>
            </p:seq>
          </p:childTnLst>
        </p:cTn>
      </p:par>
    </p:tnLst>
    <p:bldLst>
      <p:bldP spid="2867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pasted-image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2" name="Picture 2" descr="img_chong_12_12_02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" t="621" r="621" b="621"/>
          <a:stretch>
            <a:fillRect/>
          </a:stretch>
        </p:blipFill>
        <p:spPr bwMode="auto">
          <a:xfrm>
            <a:off x="-22225" y="-1492250"/>
            <a:ext cx="24428450" cy="1831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3" name="intro.m4a" descr="intro.m4a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6463" y="2425700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4" name="Picture 4" descr="pasted-image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2324100"/>
            <a:ext cx="7734300" cy="9067800"/>
          </a:xfrm>
          <a:prstGeom prst="rect">
            <a:avLst/>
          </a:prstGeom>
          <a:noFill/>
          <a:ln>
            <a:noFill/>
          </a:ln>
          <a:effectLst>
            <a:outerShdw blurRad="76200" dist="97762" dir="2242401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5125" name="Picture 5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91288"/>
            <a:ext cx="24382413" cy="2438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6" name="Rectangle 6"/>
          <p:cNvSpPr>
            <a:spLocks/>
          </p:cNvSpPr>
          <p:nvPr/>
        </p:nvSpPr>
        <p:spPr bwMode="auto">
          <a:xfrm>
            <a:off x="0" y="-17463"/>
            <a:ext cx="24382413" cy="253682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endParaRPr lang="ko-KR" altLang="ko-KR" sz="3200">
              <a:effectLst>
                <a:outerShdw blurRad="38100" dist="38100" dir="2700000" algn="tl">
                  <a:srgbClr val="C0C0C0"/>
                </a:outerShdw>
              </a:effectLst>
              <a:latin typeface="KT&amp;G 상상제목 B" pitchFamily="2" charset="-127"/>
              <a:ea typeface="KT&amp;G 상상제목 B" pitchFamily="2" charset="-127"/>
            </a:endParaRPr>
          </a:p>
        </p:txBody>
      </p:sp>
      <p:sp>
        <p:nvSpPr>
          <p:cNvPr id="5127" name="Rectangle 7"/>
          <p:cNvSpPr>
            <a:spLocks/>
          </p:cNvSpPr>
          <p:nvPr/>
        </p:nvSpPr>
        <p:spPr bwMode="auto">
          <a:xfrm>
            <a:off x="4614863" y="444485"/>
            <a:ext cx="18442549" cy="1841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/>
            <a:r>
              <a:rPr lang="ja-JP" altLang="en-US" sz="11300" dirty="0" smtClean="0">
                <a:solidFill>
                  <a:srgbClr val="42424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볼드체" charset="0"/>
              </a:rPr>
              <a:t>みんぞくを　すくった　エステル</a:t>
            </a:r>
            <a:endParaRPr lang="ko-KR" sz="16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  <a:sym typeface="Apple SD 산돌고딕 Neo 볼드체" charset="0"/>
            </a:endParaRPr>
          </a:p>
        </p:txBody>
      </p:sp>
      <p:sp>
        <p:nvSpPr>
          <p:cNvPr id="5128" name="Rectangle 8"/>
          <p:cNvSpPr>
            <a:spLocks/>
          </p:cNvSpPr>
          <p:nvPr/>
        </p:nvSpPr>
        <p:spPr bwMode="auto">
          <a:xfrm>
            <a:off x="388041" y="-62210"/>
            <a:ext cx="2811667" cy="3180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/>
            <a:r>
              <a:rPr lang="ko-KR" altLang="ko-KR" sz="20000">
                <a:solidFill>
                  <a:srgbClr val="009051"/>
                </a:solidFill>
                <a:latin typeface="KT&amp;G 상상제목 B" pitchFamily="2" charset="-127"/>
                <a:ea typeface="KT&amp;G 상상제목 B" pitchFamily="2" charset="-127"/>
                <a:cs typeface="Apple SD 산돌고딕 Neo 볼드체" charset="0"/>
                <a:sym typeface="Apple SD 산돌고딕 Neo 볼드체" charset="0"/>
              </a:rPr>
              <a:t>04</a:t>
            </a:r>
            <a:endParaRPr lang="ko-KR" altLang="ko-KR" sz="180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  <a:cs typeface="Apple SD 산돌고딕 Neo 볼드체" charset="0"/>
              <a:sym typeface="Apple SD 산돌고딕 Neo 볼드체" charset="0"/>
            </a:endParaRPr>
          </a:p>
        </p:txBody>
      </p:sp>
      <p:pic>
        <p:nvPicPr>
          <p:cNvPr id="5129" name="Picture 9" descr="pasted-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2746375"/>
            <a:ext cx="15854363" cy="10555288"/>
          </a:xfrm>
          <a:prstGeom prst="rect">
            <a:avLst/>
          </a:prstGeom>
          <a:noFill/>
          <a:ln>
            <a:noFill/>
          </a:ln>
          <a:effectLst>
            <a:outerShdw blurRad="76200" dist="97762" dir="7402483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grpId="0" nodeType="withEffect">
                                  <p:stCondLst>
                                    <p:cond delay="135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grpId="0" nodeType="withEffect">
                                  <p:stCondLst>
                                    <p:cond delay="15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54" fill="hold" display="0">
                  <p:stCondLst>
                    <p:cond delay="indefinite"/>
                  </p:stCondLst>
                </p:cTn>
                <p:tgtEl>
                  <p:spTgt spid="5123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5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</p:childTnLst>
        </p:cTn>
      </p:par>
    </p:tnLst>
    <p:bldLst>
      <p:bldP spid="5126" grpId="0" animBg="1" autoUpdateAnimBg="0"/>
      <p:bldP spid="5127" grpId="0" autoUpdateAnimBg="0"/>
      <p:bldP spid="5128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/>
          </p:cNvSpPr>
          <p:nvPr/>
        </p:nvSpPr>
        <p:spPr bwMode="auto">
          <a:xfrm>
            <a:off x="5000938" y="5527620"/>
            <a:ext cx="14380538" cy="2657586"/>
          </a:xfrm>
          <a:prstGeom prst="rect">
            <a:avLst/>
          </a:prstGeom>
          <a:noFill/>
          <a:ln>
            <a:noFill/>
          </a:ln>
          <a:effectLst>
            <a:outerShdw blurRad="76200" dist="36808" dir="2768688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584200">
              <a:lnSpc>
                <a:spcPct val="120000"/>
              </a:lnSpc>
            </a:pPr>
            <a:r>
              <a:rPr lang="ja-JP" altLang="en-US" sz="15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エステル</a:t>
            </a:r>
            <a:r>
              <a:rPr lang="ko-KR" sz="15000" dirty="0" smtClean="0">
                <a:latin typeface="KT&amp;G 상상제목 B" pitchFamily="2" charset="-127"/>
                <a:ea typeface="KT&amp;G 상상제목 B" pitchFamily="2" charset="-127"/>
                <a:sym typeface="Apple SD 산돌고딕 Neo 세미볼드체" charset="0"/>
              </a:rPr>
              <a:t> </a:t>
            </a:r>
            <a:r>
              <a:rPr lang="ko-KR" altLang="ko-KR" sz="15000" dirty="0">
                <a:latin typeface="KT&amp;G 상상제목 B" pitchFamily="2" charset="-127"/>
                <a:ea typeface="KT&amp;G 상상제목 B" pitchFamily="2" charset="-127"/>
                <a:cs typeface="Apple SD 산돌고딕 Neo 세미볼드체" charset="0"/>
                <a:sym typeface="Apple SD 산돌고딕 Neo 세미볼드체" charset="0"/>
              </a:rPr>
              <a:t>4:15~16</a:t>
            </a:r>
            <a:endParaRPr lang="ko-KR" altLang="ko-KR" sz="1800" dirty="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  <a:cs typeface="Apple SD 산돌고딕 Neo 세미볼드체" charset="0"/>
              <a:sym typeface="Apple SD 산돌고딕 Neo 세미볼드체" charset="0"/>
            </a:endParaRPr>
          </a:p>
        </p:txBody>
      </p:sp>
      <p:pic>
        <p:nvPicPr>
          <p:cNvPr id="6146" name="Picture 2" descr="열왕기하_책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950" y="8640763"/>
            <a:ext cx="78613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/>
          </p:cNvSpPr>
          <p:nvPr/>
        </p:nvSpPr>
        <p:spPr bwMode="auto">
          <a:xfrm>
            <a:off x="1069975" y="137098"/>
            <a:ext cx="22242463" cy="13440217"/>
          </a:xfrm>
          <a:prstGeom prst="rect">
            <a:avLst/>
          </a:prstGeom>
          <a:noFill/>
          <a:ln>
            <a:noFill/>
          </a:ln>
          <a:effectLst>
            <a:outerShdw blurRad="76200" dist="36808" dir="2768688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584200">
              <a:lnSpc>
                <a:spcPct val="120000"/>
              </a:lnSpc>
            </a:pPr>
            <a:r>
              <a:rPr lang="ko-KR" altLang="ko-KR" sz="8000" dirty="0">
                <a:latin typeface="ＭＳ Ｐゴシック" panose="020B0600070205080204" pitchFamily="50" charset="-128"/>
                <a:ea typeface="KT&amp;G 상상제목 B" pitchFamily="2" charset="-127"/>
                <a:cs typeface="Apple SD 산돌고딕 Neo 세미볼드체" charset="0"/>
                <a:sym typeface="Apple SD 산돌고딕 Neo 세미볼드체" charset="0"/>
              </a:rPr>
              <a:t> </a:t>
            </a:r>
            <a:r>
              <a:rPr lang="ja-JP" altLang="en-US" sz="8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エステル</a:t>
            </a: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は　モルデカイに　へんじを　おくって　</a:t>
            </a:r>
            <a:endParaRPr lang="en-US" altLang="ja-JP" sz="8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いった</a:t>
            </a:r>
            <a:r>
              <a:rPr lang="ja-JP" altLang="en-US" sz="8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。</a:t>
            </a: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「いって</a:t>
            </a:r>
            <a:r>
              <a:rPr lang="ja-JP" altLang="en-US" sz="8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、シュシャン</a:t>
            </a: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に　いる　ユダヤ</a:t>
            </a:r>
            <a:r>
              <a:rPr lang="ja-JP" altLang="en-US" sz="80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じんを</a:t>
            </a:r>
            <a:endParaRPr lang="en-US" altLang="ja-JP" sz="8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みな　あつめ、わたしの　ために　だんじきを　して　</a:t>
            </a:r>
            <a:endParaRPr lang="en-US" altLang="ja-JP" sz="8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ください。</a:t>
            </a:r>
            <a:r>
              <a:rPr lang="ja-JP" altLang="en-US" sz="80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みっ</a:t>
            </a: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かみばん、たべたり　のんだり　しない</a:t>
            </a:r>
            <a:endParaRPr lang="en-US" altLang="ja-JP" sz="8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よう</a:t>
            </a:r>
            <a:r>
              <a:rPr lang="ja-JP" altLang="en-US" sz="8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に</a:t>
            </a: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。わたし</a:t>
            </a:r>
            <a:r>
              <a:rPr lang="ja-JP" altLang="en-US" sz="8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も</a:t>
            </a: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、わたしの　じじょたち</a:t>
            </a:r>
            <a:r>
              <a:rPr lang="ja-JP" altLang="en-US" sz="8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も</a:t>
            </a: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、おなじ</a:t>
            </a:r>
            <a:endParaRPr lang="en-US" altLang="ja-JP" sz="8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ように　だんじきを　しましょう</a:t>
            </a:r>
            <a:r>
              <a:rPr lang="ja-JP" altLang="en-US" sz="8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。</a:t>
            </a: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たとい　ほうれいに　</a:t>
            </a:r>
            <a:endParaRPr lang="en-US" altLang="ja-JP" sz="8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そむいても　わたしは　おうの　ところへ　</a:t>
            </a:r>
            <a:endParaRPr lang="en-US" altLang="ja-JP" sz="8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まいります。わたしは、しななければ　ならない</a:t>
            </a:r>
            <a:endParaRPr lang="en-US" altLang="ja-JP" sz="8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80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ので</a:t>
            </a:r>
            <a:r>
              <a:rPr lang="ja-JP" altLang="en-US" sz="8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したら</a:t>
            </a: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、しにます</a:t>
            </a:r>
            <a:r>
              <a:rPr lang="ja-JP" altLang="en-US" sz="8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。」</a:t>
            </a:r>
            <a:endParaRPr lang="ko-KR" sz="14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img_chong_12_12_0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" t="621" r="621" b="621"/>
          <a:stretch>
            <a:fillRect/>
          </a:stretch>
        </p:blipFill>
        <p:spPr bwMode="auto">
          <a:xfrm>
            <a:off x="6864350" y="-198438"/>
            <a:ext cx="18816638" cy="14112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3175" y="1588"/>
            <a:ext cx="9107488" cy="13711237"/>
            <a:chOff x="0" y="0"/>
            <a:chExt cx="9108452" cy="13710024"/>
          </a:xfrm>
        </p:grpSpPr>
        <p:sp>
          <p:nvSpPr>
            <p:cNvPr id="8195" name="Rectangle 3"/>
            <p:cNvSpPr>
              <a:spLocks/>
            </p:cNvSpPr>
            <p:nvPr/>
          </p:nvSpPr>
          <p:spPr bwMode="auto">
            <a:xfrm>
              <a:off x="0" y="0"/>
              <a:ext cx="9108452" cy="13710024"/>
            </a:xfrm>
            <a:prstGeom prst="rect">
              <a:avLst/>
            </a:prstGeom>
            <a:gradFill rotWithShape="0">
              <a:gsLst>
                <a:gs pos="0">
                  <a:srgbClr val="971817"/>
                </a:gs>
                <a:gs pos="100000">
                  <a:srgbClr val="720C04"/>
                </a:gs>
              </a:gsLst>
              <a:lin ang="5400000"/>
            </a:gradFill>
            <a:ln>
              <a:noFill/>
            </a:ln>
            <a:effectLst>
              <a:outerShdw blurRad="76200" algn="ctr" rotWithShape="0">
                <a:srgbClr val="000000">
                  <a:alpha val="7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endParaRPr lang="ko-KR" altLang="ko-KR" sz="3200"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</a:endParaRPr>
            </a:p>
          </p:txBody>
        </p:sp>
        <p:sp>
          <p:nvSpPr>
            <p:cNvPr id="8196" name="Rectangle 4"/>
            <p:cNvSpPr>
              <a:spLocks/>
            </p:cNvSpPr>
            <p:nvPr/>
          </p:nvSpPr>
          <p:spPr bwMode="auto">
            <a:xfrm>
              <a:off x="327102" y="3096889"/>
              <a:ext cx="8454248" cy="7516246"/>
            </a:xfrm>
            <a:prstGeom prst="rect">
              <a:avLst/>
            </a:prstGeom>
            <a:noFill/>
            <a:ln>
              <a:noFill/>
            </a:ln>
            <a:effectLst>
              <a:outerShdw blurRad="76200" dist="36808" dir="2768688" algn="ctr" rotWithShape="0">
                <a:srgbClr val="000000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120000"/>
                </a:lnSpc>
              </a:pPr>
              <a:r>
                <a:rPr lang="ja-JP" altLang="en-US" sz="100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Apple SD 산돌고딕 Neo 세미볼드체" charset="0"/>
                </a:rPr>
                <a:t>イスラエル　</a:t>
              </a:r>
              <a:endParaRPr lang="en-US" altLang="ja-JP" sz="10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endParaRPr>
            </a:p>
            <a:p>
              <a:pPr>
                <a:lnSpc>
                  <a:spcPct val="120000"/>
                </a:lnSpc>
              </a:pPr>
              <a:r>
                <a:rPr lang="ja-JP" altLang="en-US" sz="100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Apple SD 산돌고딕 Neo 세미볼드체" charset="0"/>
                </a:rPr>
                <a:t>みんぞくに　</a:t>
              </a:r>
              <a:endParaRPr lang="en-US" altLang="ja-JP" sz="10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endParaRPr>
            </a:p>
            <a:p>
              <a:pPr>
                <a:lnSpc>
                  <a:spcPct val="120000"/>
                </a:lnSpc>
              </a:pPr>
              <a:r>
                <a:rPr lang="ja-JP" altLang="en-US" sz="100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Apple SD 산돌고딕 Neo 세미볼드체" charset="0"/>
                </a:rPr>
                <a:t>きた　きき</a:t>
              </a:r>
              <a:endParaRPr lang="ko-KR" sz="1800" dirty="0">
                <a:solidFill>
                  <a:srgbClr val="000000"/>
                </a:solidFill>
                <a:latin typeface="ＭＳ Ｐゴシック" panose="020B0600070205080204" pitchFamily="50" charset="-128"/>
                <a:ea typeface="KT&amp;G 상상제목 B" pitchFamily="2" charset="-127"/>
              </a:endParaRPr>
            </a:p>
          </p:txBody>
        </p:sp>
      </p:grpSp>
      <p:pic>
        <p:nvPicPr>
          <p:cNvPr id="8197" name="자막02.mp3" descr="자막02.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1988" y="3876675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1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819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1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pasted-image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8" name="가증한 웃음1.mp3" descr="가증한 웃음1.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17912" y="1031876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9218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9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img_chong_12_12_02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" t="572" r="572" b="572"/>
          <a:stretch>
            <a:fillRect/>
          </a:stretch>
        </p:blipFill>
        <p:spPr bwMode="auto">
          <a:xfrm>
            <a:off x="0" y="-2284413"/>
            <a:ext cx="24384000" cy="1828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6" name="망치 3번.mp3" descr="망치 3번.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3538" y="941388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4" name="グループ化 3"/>
          <p:cNvGrpSpPr/>
          <p:nvPr/>
        </p:nvGrpSpPr>
        <p:grpSpPr>
          <a:xfrm>
            <a:off x="0" y="-1998984"/>
            <a:ext cx="24403744" cy="18302381"/>
            <a:chOff x="-21331" y="-1647918"/>
            <a:chExt cx="24403744" cy="18302381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1331" y="-1647918"/>
              <a:ext cx="24403744" cy="18302381"/>
            </a:xfrm>
            <a:prstGeom prst="rect">
              <a:avLst/>
            </a:prstGeom>
          </p:spPr>
        </p:pic>
        <p:sp>
          <p:nvSpPr>
            <p:cNvPr id="6" name="正方形/長方形 5"/>
            <p:cNvSpPr/>
            <p:nvPr/>
          </p:nvSpPr>
          <p:spPr>
            <a:xfrm rot="20605384">
              <a:off x="6477162" y="3440304"/>
              <a:ext cx="10659492" cy="894090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ja-JP" altLang="en-US" sz="11500" dirty="0" smtClean="0">
                  <a:ln w="0">
                    <a:noFill/>
                  </a:ln>
                  <a:solidFill>
                    <a:srgbClr val="663300"/>
                  </a:solidFill>
                  <a:latin typeface="HGS行書体" panose="03000600000000000000" pitchFamily="66" charset="-128"/>
                  <a:ea typeface="HGS行書体" panose="03000600000000000000" pitchFamily="66" charset="-128"/>
                </a:rPr>
                <a:t>すべての　</a:t>
              </a:r>
              <a:endParaRPr lang="en-US" altLang="ja-JP" sz="11500" dirty="0" smtClean="0">
                <a:ln w="0">
                  <a:noFill/>
                </a:ln>
                <a:solidFill>
                  <a:srgbClr val="663300"/>
                </a:solidFill>
                <a:latin typeface="HGS行書体" panose="03000600000000000000" pitchFamily="66" charset="-128"/>
                <a:ea typeface="HGS行書体" panose="03000600000000000000" pitchFamily="66" charset="-128"/>
              </a:endParaRPr>
            </a:p>
            <a:p>
              <a:pPr algn="ctr"/>
              <a:r>
                <a:rPr lang="ja-JP" altLang="en-US" sz="11500" dirty="0" smtClean="0">
                  <a:ln w="0">
                    <a:noFill/>
                  </a:ln>
                  <a:solidFill>
                    <a:srgbClr val="663300"/>
                  </a:solidFill>
                  <a:latin typeface="HGS行書体" panose="03000600000000000000" pitchFamily="66" charset="-128"/>
                  <a:ea typeface="HGS行書体" panose="03000600000000000000" pitchFamily="66" charset="-128"/>
                </a:rPr>
                <a:t>ユダヤ</a:t>
              </a:r>
              <a:r>
                <a:rPr lang="ja-JP" altLang="en-US" sz="11500" dirty="0" err="1" smtClean="0">
                  <a:ln w="0">
                    <a:noFill/>
                  </a:ln>
                  <a:solidFill>
                    <a:srgbClr val="663300"/>
                  </a:solidFill>
                  <a:latin typeface="HGS行書体" panose="03000600000000000000" pitchFamily="66" charset="-128"/>
                  <a:ea typeface="HGS行書体" panose="03000600000000000000" pitchFamily="66" charset="-128"/>
                </a:rPr>
                <a:t>じんを</a:t>
              </a:r>
              <a:endParaRPr lang="en-US" altLang="ja-JP" sz="11500" dirty="0" smtClean="0">
                <a:ln w="0">
                  <a:noFill/>
                </a:ln>
                <a:solidFill>
                  <a:srgbClr val="663300"/>
                </a:solidFill>
                <a:latin typeface="HGS行書体" panose="03000600000000000000" pitchFamily="66" charset="-128"/>
                <a:ea typeface="HGS行書体" panose="03000600000000000000" pitchFamily="66" charset="-128"/>
              </a:endParaRPr>
            </a:p>
            <a:p>
              <a:pPr algn="ctr"/>
              <a:r>
                <a:rPr lang="ja-JP" altLang="en-US" sz="11500" dirty="0" smtClean="0">
                  <a:ln w="0">
                    <a:noFill/>
                  </a:ln>
                  <a:solidFill>
                    <a:srgbClr val="663300"/>
                  </a:solidFill>
                  <a:latin typeface="HGS行書体" panose="03000600000000000000" pitchFamily="66" charset="-128"/>
                  <a:ea typeface="HGS行書体" panose="03000600000000000000" pitchFamily="66" charset="-128"/>
                </a:rPr>
                <a:t>なくせ！</a:t>
              </a:r>
              <a:endParaRPr lang="en-US" altLang="ja-JP" sz="11500" dirty="0" smtClean="0">
                <a:ln w="0">
                  <a:noFill/>
                </a:ln>
                <a:solidFill>
                  <a:srgbClr val="663300"/>
                </a:solidFill>
                <a:latin typeface="HGS行書体" panose="03000600000000000000" pitchFamily="66" charset="-128"/>
                <a:ea typeface="HGS行書体" panose="03000600000000000000" pitchFamily="66" charset="-128"/>
              </a:endParaRPr>
            </a:p>
            <a:p>
              <a:pPr algn="ctr"/>
              <a:endParaRPr lang="en-US" altLang="ja-JP" sz="11500" dirty="0">
                <a:ln w="0">
                  <a:noFill/>
                </a:ln>
                <a:solidFill>
                  <a:srgbClr val="663300"/>
                </a:solidFill>
                <a:latin typeface="HGS行書体" panose="03000600000000000000" pitchFamily="66" charset="-128"/>
                <a:ea typeface="HGS行書体" panose="03000600000000000000" pitchFamily="66" charset="-128"/>
              </a:endParaRPr>
            </a:p>
            <a:p>
              <a:pPr algn="l"/>
              <a:r>
                <a:rPr lang="ja-JP" altLang="en-US" sz="9600" dirty="0" smtClean="0">
                  <a:ln w="0">
                    <a:noFill/>
                  </a:ln>
                  <a:solidFill>
                    <a:srgbClr val="663300"/>
                  </a:solidFill>
                  <a:latin typeface="HGS行書体" panose="03000600000000000000" pitchFamily="66" charset="-128"/>
                  <a:ea typeface="HGS行書体" panose="03000600000000000000" pitchFamily="66" charset="-128"/>
                </a:rPr>
                <a:t>アハシュエロス</a:t>
              </a:r>
              <a:r>
                <a:rPr lang="ja-JP" altLang="en-US" sz="11500" dirty="0" smtClean="0">
                  <a:ln w="0">
                    <a:noFill/>
                  </a:ln>
                  <a:solidFill>
                    <a:srgbClr val="663300"/>
                  </a:solidFill>
                  <a:latin typeface="HGS行書体" panose="03000600000000000000" pitchFamily="66" charset="-128"/>
                  <a:ea typeface="HGS行書体" panose="03000600000000000000" pitchFamily="66" charset="-128"/>
                </a:rPr>
                <a:t>　　</a:t>
              </a:r>
              <a:endParaRPr lang="ja-JP" altLang="en-US" sz="11500" dirty="0">
                <a:ln w="0">
                  <a:noFill/>
                </a:ln>
                <a:solidFill>
                  <a:srgbClr val="663300"/>
                </a:solidFill>
                <a:latin typeface="HGS行書体" panose="03000600000000000000" pitchFamily="66" charset="-128"/>
                <a:ea typeface="HGS行書体" panose="03000600000000000000" pitchFamily="66" charset="-128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126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img_chong_12_12_02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" t="621" r="621" b="621"/>
          <a:stretch>
            <a:fillRect/>
          </a:stretch>
        </p:blipFill>
        <p:spPr bwMode="auto">
          <a:xfrm>
            <a:off x="-22225" y="-1492250"/>
            <a:ext cx="24428450" cy="1831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4" name="울음소리.mp3" descr="울음소리.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0" y="1844161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3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33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3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img_chong_12_12_0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" t="439" r="439" b="439"/>
          <a:stretch>
            <a:fillRect/>
          </a:stretch>
        </p:blipFill>
        <p:spPr bwMode="auto">
          <a:xfrm>
            <a:off x="6985000" y="-26988"/>
            <a:ext cx="18361025" cy="1376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3175" y="1588"/>
            <a:ext cx="9107488" cy="13711237"/>
            <a:chOff x="0" y="0"/>
            <a:chExt cx="9108452" cy="13710024"/>
          </a:xfrm>
        </p:grpSpPr>
        <p:sp>
          <p:nvSpPr>
            <p:cNvPr id="15363" name="Rectangle 3"/>
            <p:cNvSpPr>
              <a:spLocks/>
            </p:cNvSpPr>
            <p:nvPr/>
          </p:nvSpPr>
          <p:spPr bwMode="auto">
            <a:xfrm>
              <a:off x="0" y="0"/>
              <a:ext cx="9108452" cy="13710024"/>
            </a:xfrm>
            <a:prstGeom prst="rect">
              <a:avLst/>
            </a:prstGeom>
            <a:gradFill rotWithShape="0">
              <a:gsLst>
                <a:gs pos="0">
                  <a:srgbClr val="189B1A"/>
                </a:gs>
                <a:gs pos="100000">
                  <a:srgbClr val="235D0B"/>
                </a:gs>
              </a:gsLst>
              <a:lin ang="5400000"/>
            </a:gradFill>
            <a:ln>
              <a:noFill/>
            </a:ln>
            <a:effectLst>
              <a:outerShdw blurRad="76200" algn="ctr" rotWithShape="0">
                <a:srgbClr val="000000">
                  <a:alpha val="7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endParaRPr lang="ko-KR" altLang="ko-KR" sz="3200"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</a:endParaRPr>
            </a:p>
          </p:txBody>
        </p:sp>
        <p:sp>
          <p:nvSpPr>
            <p:cNvPr id="15364" name="Rectangle 4"/>
            <p:cNvSpPr>
              <a:spLocks/>
            </p:cNvSpPr>
            <p:nvPr/>
          </p:nvSpPr>
          <p:spPr bwMode="auto">
            <a:xfrm>
              <a:off x="327102" y="3808250"/>
              <a:ext cx="8454248" cy="6093525"/>
            </a:xfrm>
            <a:prstGeom prst="rect">
              <a:avLst/>
            </a:prstGeom>
            <a:noFill/>
            <a:ln>
              <a:noFill/>
            </a:ln>
            <a:effectLst>
              <a:outerShdw blurRad="76200" dist="36808" dir="2768688" algn="ctr" rotWithShape="0">
                <a:srgbClr val="000000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150000"/>
                </a:lnSpc>
              </a:pPr>
              <a:r>
                <a:rPr lang="ja-JP" altLang="en-US" sz="100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Apple SD 산돌고딕 Neo 세미볼드체" charset="0"/>
                </a:rPr>
                <a:t>モルデカイの</a:t>
              </a:r>
              <a:endParaRPr lang="en-US" altLang="ja-JP" sz="10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endParaRPr>
            </a:p>
            <a:p>
              <a:pPr>
                <a:lnSpc>
                  <a:spcPct val="150000"/>
                </a:lnSpc>
              </a:pPr>
              <a:r>
                <a:rPr lang="ja-JP" altLang="en-US" sz="100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Apple SD 산돌고딕 Neo 세미볼드체" charset="0"/>
                </a:rPr>
                <a:t>たのみ</a:t>
              </a:r>
              <a:endParaRPr lang="en-US" altLang="ja-JP" sz="10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endParaRPr>
            </a:p>
          </p:txBody>
        </p:sp>
      </p:grpSp>
      <p:pic>
        <p:nvPicPr>
          <p:cNvPr id="15365" name="자막02.mp3" descr="자막02.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1988" y="3876675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3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1536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3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53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adient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76200" algn="ctr" rotWithShape="0">
            <a:srgbClr val="000000">
              <a:alpha val="79999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76200" algn="ctr" rotWithShape="0">
            <a:srgbClr val="000000">
              <a:alpha val="79999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Gradient - 빈 페이지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 - 빈 페이지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76200" algn="ctr" rotWithShape="0">
            <a:srgbClr val="000000">
              <a:alpha val="79999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76200" algn="ctr" rotWithShape="0">
            <a:srgbClr val="000000">
              <a:alpha val="79999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FFFFFF"/>
      </a:accent3>
      <a:accent4>
        <a:srgbClr val="000000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621</Words>
  <Application>Microsoft Office PowerPoint</Application>
  <PresentationFormat>ユーザー設定</PresentationFormat>
  <Paragraphs>45</Paragraphs>
  <Slides>17</Slides>
  <Notes>10</Notes>
  <HiddenSlides>0</HiddenSlides>
  <MMClips>9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17</vt:i4>
      </vt:variant>
    </vt:vector>
  </HeadingPairs>
  <TitlesOfParts>
    <vt:vector size="27" baseType="lpstr">
      <vt:lpstr>Apple SD 산돌고딕 Neo 볼드체</vt:lpstr>
      <vt:lpstr>Helvetica Neue</vt:lpstr>
      <vt:lpstr>굴림</vt:lpstr>
      <vt:lpstr>HGS行書体</vt:lpstr>
      <vt:lpstr>ＭＳ Ｐゴシック</vt:lpstr>
      <vt:lpstr>Apple SD 산돌고딕 Neo 옅은체</vt:lpstr>
      <vt:lpstr>KT&amp;G 상상제목 B</vt:lpstr>
      <vt:lpstr>Apple SD 산돌고딕 Neo 세미볼드체</vt:lpstr>
      <vt:lpstr>Gradient</vt:lpstr>
      <vt:lpstr>Gradient - 빈 페이지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김기택</dc:creator>
  <cp:lastModifiedBy>ちかこ</cp:lastModifiedBy>
  <cp:revision>5</cp:revision>
  <dcterms:modified xsi:type="dcterms:W3CDTF">2015-09-18T23:31:06Z</dcterms:modified>
</cp:coreProperties>
</file>