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75" r:id="rId7"/>
    <p:sldId id="261" r:id="rId8"/>
    <p:sldId id="262" r:id="rId9"/>
    <p:sldId id="263" r:id="rId10"/>
    <p:sldId id="276" r:id="rId11"/>
    <p:sldId id="265" r:id="rId12"/>
    <p:sldId id="266" r:id="rId13"/>
    <p:sldId id="267" r:id="rId14"/>
    <p:sldId id="277" r:id="rId15"/>
    <p:sldId id="269" r:id="rId16"/>
    <p:sldId id="270" r:id="rId17"/>
    <p:sldId id="271" r:id="rId18"/>
    <p:sldId id="272" r:id="rId19"/>
    <p:sldId id="273" r:id="rId20"/>
  </p:sldIdLst>
  <p:sldSz cx="24384000" cy="13716000"/>
  <p:notesSz cx="6858000" cy="9144000"/>
  <p:embeddedFontLst>
    <p:embeddedFont>
      <p:font typeface="Gulim" panose="020B0600000101010101" pitchFamily="34" charset="-127"/>
      <p:regular r:id="rId22"/>
    </p:embeddedFont>
    <p:embeddedFont>
      <p:font typeface="Century" panose="02040604050505020304" pitchFamily="18" charset="0"/>
      <p:regular r:id="rId23"/>
    </p:embeddedFont>
    <p:embeddedFont>
      <p:font typeface="KT&amp;G 상상제목 B" panose="020B0604020202020204" charset="-127"/>
      <p:regular r:id="rId24"/>
    </p:embeddedFont>
  </p:embeddedFontLst>
  <p:defaultTextStyle>
    <a:defPPr>
      <a:defRPr lang="ko-KR"/>
    </a:defPPr>
    <a:lvl1pPr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652" autoAdjust="0"/>
  </p:normalViewPr>
  <p:slideViewPr>
    <p:cSldViewPr showGuides="1">
      <p:cViewPr varScale="1">
        <p:scale>
          <a:sx n="38" d="100"/>
          <a:sy n="38" d="100"/>
        </p:scale>
        <p:origin x="210" y="33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3257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モルデカイの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役割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やくわり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がありました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2:10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20)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88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07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レムナント</a:t>
            </a:r>
            <a:r>
              <a:rPr lang="en-US" altLang="ja-JP" dirty="0" smtClean="0">
                <a:ea typeface="굴림" pitchFamily="50" charset="-127"/>
              </a:rPr>
              <a:t>1</a:t>
            </a:r>
            <a:r>
              <a:rPr lang="ja-JP" altLang="en-US" dirty="0" smtClean="0">
                <a:ea typeface="굴림" pitchFamily="50" charset="-127"/>
              </a:rPr>
              <a:t>人が生かします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725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ハタクの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役割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やくわり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がありました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4:9)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 smtClean="0"/>
              <a:t>3) </a:t>
            </a:r>
            <a:r>
              <a:rPr lang="ko-KR" smtClean="0">
                <a:ea typeface="굴림" pitchFamily="50" charset="-127"/>
              </a:rPr>
              <a:t>아하수에로 왕의 역할이 있었어요</a:t>
            </a:r>
            <a:r>
              <a:rPr lang="ko-KR" altLang="ko-KR" smtClean="0"/>
              <a:t>.</a:t>
            </a:r>
            <a:r>
              <a:rPr lang="ko-KR" smtClean="0">
                <a:ea typeface="굴림" pitchFamily="50" charset="-127"/>
              </a:rPr>
              <a:t>에스더 </a:t>
            </a:r>
            <a:r>
              <a:rPr lang="ko-KR" altLang="ko-KR" smtClean="0"/>
              <a:t>9:1~10 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94269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アダルの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月(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十三日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じゅ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うさんにち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にユダヤ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敵(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滅(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ぼしました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9:17)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303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シュシャンの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城(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では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十三日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じゅ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うさんにち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十四日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じゅうよっか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敵(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滅(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ぼして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十五日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じゅうごにち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祝宴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しゅくえん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張(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りま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9:17)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城壁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じょうへき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のない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町々(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まちまち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住(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むいな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かのユダヤ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は、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十三日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じゅ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うさんにち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にユダヤ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敵(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てき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滅(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ぼして、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十四日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じゅうよっか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祝日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しゅくじつ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とし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祝宴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しゅくえん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張(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りま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9:19)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62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本(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記録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きろく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されています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9:32)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11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ペルシヤ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日記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にっき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記録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きろく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されています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10:2)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98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全民族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ぜん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みんぞく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平和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へいわ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語(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リました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エステル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10:3)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0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878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211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02175" y="571500"/>
            <a:ext cx="5203825" cy="119126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790700" y="571500"/>
            <a:ext cx="15459075" cy="119126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433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6790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77402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4937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721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165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535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78137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8737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110890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131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507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04194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79070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7455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104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646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981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05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546175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43349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ideo" Target="&#4364;&#4449;&#4358;&#4449;&#4520;02.mp3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video" Target="Sound%2011.mp3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video" Target="intro.m4a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1" Type="http://schemas.openxmlformats.org/officeDocument/2006/relationships/video" Target="&#4364;&#4449;&#4358;&#4449;&#4520;02.mp3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ideo" Target="&#4364;&#4449;&#4358;&#4449;&#4520;02.mp3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7593798" y="5570149"/>
            <a:ext cx="9194824" cy="257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　</a:t>
            </a:r>
            <a:endParaRPr lang="en-US" altLang="ja-JP" sz="7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584200"/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エステルき</a:t>
            </a:r>
            <a:endParaRPr lang="en-US" altLang="ja-JP" sz="7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584200"/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BIZ한마음고딕 B" pitchFamily="18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2324100"/>
            <a:ext cx="7734300" cy="9067800"/>
          </a:xfrm>
          <a:prstGeom prst="rect">
            <a:avLst/>
          </a:prstGeom>
          <a:noFill/>
          <a:ln>
            <a:noFill/>
          </a:ln>
          <a:effectLst>
            <a:outerShdw blurRad="76200" dist="97762" dir="224240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24382413" cy="2037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487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-387350"/>
            <a:ext cx="13666787" cy="20566063"/>
          </a:xfrm>
          <a:prstGeom prst="rect">
            <a:avLst/>
          </a:prstGeom>
          <a:noFill/>
          <a:ln>
            <a:noFill/>
          </a:ln>
          <a:effectLst>
            <a:outerShdw blurRad="76200" dist="195003" dir="997028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기뻐하는 이스라엘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3259138"/>
            <a:ext cx="4333875" cy="882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 descr="기뻐하는 이스라엘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868738"/>
            <a:ext cx="4157663" cy="825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3" descr="기뻐하는 이스라엘 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5" y="3313113"/>
            <a:ext cx="4206875" cy="937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 descr="기뻐하는 이스라엘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100" y="6083300"/>
            <a:ext cx="3376613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 descr="기뻐하는 이스라엘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025" y="5621338"/>
            <a:ext cx="4876800" cy="67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3175" y="1588"/>
            <a:ext cx="9107488" cy="13711237"/>
            <a:chOff x="0" y="0"/>
            <a:chExt cx="9108452" cy="13710024"/>
          </a:xfrm>
        </p:grpSpPr>
        <p:sp>
          <p:nvSpPr>
            <p:cNvPr id="22530" name="Rectangle 2"/>
            <p:cNvSpPr>
              <a:spLocks/>
            </p:cNvSpPr>
            <p:nvPr/>
          </p:nvSpPr>
          <p:spPr bwMode="auto">
            <a:xfrm>
              <a:off x="0" y="0"/>
              <a:ext cx="9108452" cy="13710024"/>
            </a:xfrm>
            <a:prstGeom prst="rect">
              <a:avLst/>
            </a:prstGeom>
            <a:gradFill rotWithShape="0">
              <a:gsLst>
                <a:gs pos="0">
                  <a:srgbClr val="0066C1"/>
                </a:gs>
                <a:gs pos="100000">
                  <a:srgbClr val="094593"/>
                </a:gs>
              </a:gsLst>
              <a:lin ang="5400000"/>
            </a:gra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  <p:sp>
          <p:nvSpPr>
            <p:cNvPr id="22531" name="Rectangle 3"/>
            <p:cNvSpPr>
              <a:spLocks/>
            </p:cNvSpPr>
            <p:nvPr/>
          </p:nvSpPr>
          <p:spPr bwMode="auto">
            <a:xfrm>
              <a:off x="327102" y="4514713"/>
              <a:ext cx="8454248" cy="4680599"/>
            </a:xfrm>
            <a:prstGeom prst="rect">
              <a:avLst/>
            </a:prstGeom>
            <a:noFill/>
            <a:ln>
              <a:noFill/>
            </a:ln>
            <a:effectLst>
              <a:outerShdw blurRad="76200" dist="36808" dir="2768688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50000"/>
                </a:lnSpc>
              </a:pPr>
              <a:r>
                <a:rPr lang="ja-JP" altLang="en-US" sz="9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れきしてきな</a:t>
              </a:r>
              <a:endParaRPr lang="en-US" altLang="ja-JP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9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しょうこが</a:t>
              </a:r>
              <a:endParaRPr lang="en-US" altLang="ja-JP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9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のこっています</a:t>
              </a:r>
              <a:endParaRPr lang="ko-KR" sz="1600" dirty="0">
                <a:solidFill>
                  <a:srgbClr val="000000"/>
                </a:solidFill>
                <a:latin typeface="KT&amp;G 상상제목 B" pitchFamily="2" charset="-127"/>
                <a:ea typeface="KT&amp;G 상상제목 B" pitchFamily="2" charset="-127"/>
              </a:endParaRPr>
            </a:p>
          </p:txBody>
        </p:sp>
      </p:grpSp>
      <p:pic>
        <p:nvPicPr>
          <p:cNvPr id="22532" name="자막02.mp3" descr="자막02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988" y="38766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두루마리 복사본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913" y="1576388"/>
            <a:ext cx="8680450" cy="1056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8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2253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2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두루마리 복사본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-447675"/>
            <a:ext cx="12009438" cy="146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3554" name="Group 2"/>
          <p:cNvGrpSpPr>
            <a:grpSpLocks/>
          </p:cNvGrpSpPr>
          <p:nvPr/>
        </p:nvGrpSpPr>
        <p:grpSpPr bwMode="auto">
          <a:xfrm rot="21186123">
            <a:off x="9590088" y="4098925"/>
            <a:ext cx="4383087" cy="4516438"/>
            <a:chOff x="-215901" y="-139700"/>
            <a:chExt cx="4381862" cy="4517109"/>
          </a:xfrm>
        </p:grpSpPr>
        <p:pic>
          <p:nvPicPr>
            <p:cNvPr id="23555" name="Picture 3" descr="img_chong_12_12_01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4" t="937" r="14928" b="3224"/>
            <a:stretch>
              <a:fillRect/>
            </a:stretch>
          </p:blipFill>
          <p:spPr bwMode="auto">
            <a:xfrm>
              <a:off x="0" y="0"/>
              <a:ext cx="3950061" cy="3958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bevel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3556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5901" y="-139700"/>
              <a:ext cx="4381862" cy="4517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bevel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두루마리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2439988"/>
            <a:ext cx="16584613" cy="883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1288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0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1454150"/>
            <a:ext cx="17794287" cy="11847513"/>
          </a:xfrm>
          <a:prstGeom prst="rect">
            <a:avLst/>
          </a:prstGeom>
          <a:noFill/>
          <a:ln>
            <a:noFill/>
          </a:ln>
          <a:effectLst>
            <a:outerShdw blurRad="76200" dist="97762" dir="740248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3441700"/>
            <a:ext cx="10101263" cy="10291763"/>
          </a:xfrm>
          <a:prstGeom prst="rect">
            <a:avLst/>
          </a:prstGeom>
          <a:noFill/>
          <a:ln>
            <a:noFill/>
          </a:ln>
          <a:effectLst>
            <a:outerShdw blurRad="127000" dist="131847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1746" name="Rectangle 2"/>
          <p:cNvSpPr>
            <a:spLocks/>
          </p:cNvSpPr>
          <p:nvPr/>
        </p:nvSpPr>
        <p:spPr bwMode="auto">
          <a:xfrm>
            <a:off x="801875" y="1207787"/>
            <a:ext cx="22778672" cy="137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みことばを</a:t>
            </a:r>
            <a:r>
              <a:rPr lang="ko-KR" sz="8000" smtClean="0">
                <a:latin typeface="ＭＳ Ｐゴシック" panose="020B0600070205080204" pitchFamily="50" charset="-128"/>
                <a:ea typeface="KBIZ한마음고딕 B" pitchFamily="18" charset="-127"/>
                <a:sym typeface="Apple SD 산돌고딕 Neo 세미볼드체" charset="0"/>
              </a:rPr>
              <a:t> 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わたしの　ものにする　フォーラム　じかん</a:t>
            </a:r>
            <a:endParaRPr lang="ko-KR" sz="1200" dirty="0">
              <a:solidFill>
                <a:srgbClr val="000000"/>
              </a:solidFill>
              <a:latin typeface="ＭＳ Ｐゴシック" panose="020B0600070205080204" pitchFamily="50" charset="-128"/>
              <a:ea typeface="KBIZ한마음고딕 B" pitchFamily="18" charset="-127"/>
              <a:sym typeface="Apple SD 산돌고딕 Neo 세미볼드체" charset="0"/>
            </a:endParaRPr>
          </a:p>
        </p:txBody>
      </p:sp>
      <p:pic>
        <p:nvPicPr>
          <p:cNvPr id="31747" name="Sound 11.mp3" descr="Sound 11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7112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-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3174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</p:childTnLst>
        </p:cTn>
      </p:par>
    </p:tnLst>
    <p:bldLst>
      <p:bldP spid="3174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에스더3_학복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3700463"/>
            <a:ext cx="21118513" cy="21116926"/>
          </a:xfrm>
          <a:prstGeom prst="rect">
            <a:avLst/>
          </a:prstGeom>
          <a:noFill/>
          <a:ln>
            <a:noFill/>
          </a:ln>
          <a:effectLst>
            <a:outerShdw blurRad="76200" dist="112540" dir="1877456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122" name="intro.m4a" descr="intro.m4a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4913" y="18288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890588" y="3259138"/>
            <a:ext cx="22601237" cy="9424987"/>
            <a:chOff x="0" y="0"/>
            <a:chExt cx="22601718" cy="9424907"/>
          </a:xfrm>
        </p:grpSpPr>
        <p:pic>
          <p:nvPicPr>
            <p:cNvPr id="5124" name="Picture 4" descr="기뻐하는 이스라엘 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33409" cy="8822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5" name="Picture 5" descr="기뻐하는 이스라엘 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680" y="609655"/>
              <a:ext cx="4157531" cy="825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6" name="Picture 6" descr="기뻐하는 이스라엘 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7640" y="53203"/>
              <a:ext cx="4206048" cy="9371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7" name="Picture 7" descr="기뻐하는 이스라엘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5119" y="2823635"/>
              <a:ext cx="3376918" cy="5871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8" name="Picture 8" descr="기뻐하는 이스라엘.psd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4917" y="2361902"/>
              <a:ext cx="4876801" cy="6794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6508750" y="-447675"/>
            <a:ext cx="12009438" cy="14611350"/>
            <a:chOff x="0" y="0"/>
            <a:chExt cx="12009227" cy="14612085"/>
          </a:xfrm>
        </p:grpSpPr>
        <p:pic>
          <p:nvPicPr>
            <p:cNvPr id="5130" name="Picture 10" descr="두루마리 복사본.ps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009227" cy="14612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 rot="21186123">
              <a:off x="3081525" y="4547625"/>
              <a:ext cx="4381861" cy="4517110"/>
              <a:chOff x="-215901" y="-139700"/>
              <a:chExt cx="4381862" cy="4517109"/>
            </a:xfrm>
          </p:grpSpPr>
          <p:pic>
            <p:nvPicPr>
              <p:cNvPr id="5132" name="Picture 12" descr="img_chong_12_12_019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44" t="937" r="14928" b="3224"/>
              <a:stretch>
                <a:fillRect/>
              </a:stretch>
            </p:blipFill>
            <p:spPr bwMode="auto">
              <a:xfrm>
                <a:off x="0" y="-1"/>
                <a:ext cx="3950061" cy="3958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bevel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133" name="Picture 1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5901" y="-139700"/>
                <a:ext cx="4381862" cy="4517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bevel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5134" name="Picture 14" descr="배경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-6462713"/>
            <a:ext cx="26997026" cy="2270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5" name="Picture 15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524000"/>
            <a:ext cx="24399876" cy="2038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6" name="Picture 16" descr="pasted-imag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-17463"/>
            <a:ext cx="13549313" cy="20388263"/>
          </a:xfrm>
          <a:prstGeom prst="rect">
            <a:avLst/>
          </a:prstGeom>
          <a:noFill/>
          <a:ln>
            <a:noFill/>
          </a:ln>
          <a:effectLst>
            <a:outerShdw blurRad="76200" dist="195003" dir="997028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137" name="Rectangle 17"/>
          <p:cNvSpPr>
            <a:spLocks/>
          </p:cNvSpPr>
          <p:nvPr/>
        </p:nvSpPr>
        <p:spPr bwMode="auto">
          <a:xfrm>
            <a:off x="0" y="-17463"/>
            <a:ext cx="24382413" cy="253682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C0C0C0"/>
                </a:outerShdw>
              </a:effectLst>
              <a:latin typeface="KBIZ한마음고딕 B" pitchFamily="18" charset="-127"/>
              <a:ea typeface="KBIZ한마음고딕 B" pitchFamily="18" charset="-127"/>
            </a:endParaRPr>
          </a:p>
        </p:txBody>
      </p:sp>
      <p:sp>
        <p:nvSpPr>
          <p:cNvPr id="5138" name="Rectangle 18"/>
          <p:cNvSpPr>
            <a:spLocks/>
          </p:cNvSpPr>
          <p:nvPr/>
        </p:nvSpPr>
        <p:spPr bwMode="auto">
          <a:xfrm>
            <a:off x="3953857" y="355569"/>
            <a:ext cx="17088011" cy="184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/>
            <a:r>
              <a:rPr lang="ja-JP" altLang="en-US" sz="113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プリムの　まつりの　しゅやく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KBIZ한마음고딕 B" pitchFamily="18" charset="-127"/>
              <a:sym typeface="Apple SD 산돌고딕 Neo 볼드체" charset="0"/>
            </a:endParaRPr>
          </a:p>
        </p:txBody>
      </p:sp>
      <p:sp>
        <p:nvSpPr>
          <p:cNvPr id="5139" name="Rectangle 19"/>
          <p:cNvSpPr>
            <a:spLocks/>
          </p:cNvSpPr>
          <p:nvPr/>
        </p:nvSpPr>
        <p:spPr bwMode="auto">
          <a:xfrm>
            <a:off x="315907" y="-270792"/>
            <a:ext cx="2955937" cy="318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/>
            <a:r>
              <a:rPr lang="ko-KR" altLang="ko-KR" sz="20000" dirty="0">
                <a:solidFill>
                  <a:srgbClr val="009051"/>
                </a:solidFill>
                <a:latin typeface="Century" panose="02040604050505020304" pitchFamily="18" charset="0"/>
                <a:ea typeface="KBIZ한마음고딕 B" pitchFamily="18" charset="-127"/>
                <a:cs typeface="Apple SD 산돌고딕 Neo 볼드체" charset="0"/>
                <a:sym typeface="Apple SD 산돌고딕 Neo 볼드체" charset="0"/>
              </a:rPr>
              <a:t>05</a:t>
            </a:r>
            <a:endParaRPr lang="ko-KR" altLang="ko-KR" sz="1800" dirty="0">
              <a:solidFill>
                <a:srgbClr val="000000"/>
              </a:solidFill>
              <a:latin typeface="Century" panose="02040604050505020304" pitchFamily="18" charset="0"/>
              <a:ea typeface="KBIZ한마음고딕 B" pitchFamily="18" charset="-127"/>
              <a:cs typeface="Apple SD 산돌고딕 Neo 볼드체" charset="0"/>
              <a:sym typeface="Apple SD 산돌고딕 Neo 볼드체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143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153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7" fill="hold" display="0">
                  <p:stCondLst>
                    <p:cond delay="indefinite"/>
                  </p:stCondLst>
                </p:cTn>
                <p:tgtEl>
                  <p:spTgt spid="5122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5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137" grpId="0" animBg="1" autoUpdateAnimBg="0"/>
      <p:bldP spid="5138" grpId="0" autoUpdateAnimBg="0"/>
      <p:bldP spid="513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4091320" y="5390911"/>
            <a:ext cx="16294524" cy="2914258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1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エステル</a:t>
            </a:r>
            <a:r>
              <a:rPr lang="ko-KR" sz="15000" smtClean="0">
                <a:latin typeface="KBIZ한마음고딕 B" pitchFamily="18" charset="-127"/>
                <a:ea typeface="KBIZ한마음고딕 B" pitchFamily="18" charset="-127"/>
                <a:sym typeface="Apple SD 산돌고딕 Neo 세미볼드체" charset="0"/>
              </a:rPr>
              <a:t> </a:t>
            </a:r>
            <a:r>
              <a:rPr lang="ko-KR" altLang="ko-KR" sz="15000" dirty="0">
                <a:latin typeface="KBIZ한마음고딕 B" pitchFamily="18" charset="-127"/>
                <a:ea typeface="KBIZ한마음고딕 B" pitchFamily="18" charset="-127"/>
                <a:cs typeface="Apple SD 산돌고딕 Neo 세미볼드체" charset="0"/>
                <a:sym typeface="Apple SD 산돌고딕 Neo 세미볼드체" charset="0"/>
              </a:rPr>
              <a:t>9:15~19</a:t>
            </a:r>
            <a:endParaRPr lang="ko-KR" altLang="ko-KR" sz="1800" dirty="0">
              <a:solidFill>
                <a:srgbClr val="000000"/>
              </a:solidFill>
              <a:latin typeface="KBIZ한마음고딕 B" pitchFamily="18" charset="-127"/>
              <a:ea typeface="KBIZ한마음고딕 B" pitchFamily="18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pic>
        <p:nvPicPr>
          <p:cNvPr id="6146" name="Picture 2" descr="열왕기하_책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50" y="8640763"/>
            <a:ext cx="78613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669133" y="875763"/>
            <a:ext cx="23044148" cy="11962889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しかし、シュシャン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にいる　ユダヤ</a:t>
            </a:r>
            <a:r>
              <a:rPr lang="ja-JP" altLang="en-US" sz="8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じんは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その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じゅ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うさんに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ちにも　じゅうよんにちにも　あつまり、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その　じゅうごにちに　やすんで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そのひを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しゅくえんと　よろこびの　ひと　した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。それゆえ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じょう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へ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きの　ない　まちまちに　すむ　いなかの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ユダヤじんは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、アダル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　つきの　じゅうよんにちを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よろこびと　しゅくえんの　ひ、つまり　しゅくじつと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たがいに　ごちそうを　おくりかわす　ひと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した。 </a:t>
            </a:r>
            <a:r>
              <a:rPr lang="en-US" altLang="ja-JP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(18</a:t>
            </a:r>
            <a:r>
              <a:rPr lang="ja-JP" altLang="en-US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～</a:t>
            </a:r>
            <a:r>
              <a:rPr lang="en-US" altLang="ja-JP" sz="6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19)</a:t>
            </a:r>
            <a:endParaRPr lang="ko-KR" sz="1400" dirty="0">
              <a:solidFill>
                <a:srgbClr val="000000"/>
              </a:solidFill>
              <a:latin typeface="ＭＳ Ｐゴシック" panose="020B0600070205080204" pitchFamily="50" charset="-128"/>
              <a:ea typeface="KBIZ한마음고딕 B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3175" y="1588"/>
            <a:ext cx="9107488" cy="13711237"/>
            <a:chOff x="0" y="0"/>
            <a:chExt cx="9108452" cy="13710024"/>
          </a:xfrm>
        </p:grpSpPr>
        <p:sp>
          <p:nvSpPr>
            <p:cNvPr id="8195" name="Rectangle 3"/>
            <p:cNvSpPr>
              <a:spLocks/>
            </p:cNvSpPr>
            <p:nvPr/>
          </p:nvSpPr>
          <p:spPr bwMode="auto">
            <a:xfrm>
              <a:off x="0" y="0"/>
              <a:ext cx="9108452" cy="13710024"/>
            </a:xfrm>
            <a:prstGeom prst="rect">
              <a:avLst/>
            </a:prstGeom>
            <a:gradFill rotWithShape="0">
              <a:gsLst>
                <a:gs pos="0">
                  <a:srgbClr val="971817"/>
                </a:gs>
                <a:gs pos="100000">
                  <a:srgbClr val="720C04"/>
                </a:gs>
              </a:gsLst>
              <a:lin ang="5400000"/>
            </a:gra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  <p:sp>
          <p:nvSpPr>
            <p:cNvPr id="8196" name="Rectangle 4"/>
            <p:cNvSpPr>
              <a:spLocks/>
            </p:cNvSpPr>
            <p:nvPr/>
          </p:nvSpPr>
          <p:spPr bwMode="auto">
            <a:xfrm>
              <a:off x="327102" y="3096889"/>
              <a:ext cx="8454248" cy="7516246"/>
            </a:xfrm>
            <a:prstGeom prst="rect">
              <a:avLst/>
            </a:prstGeom>
            <a:noFill/>
            <a:ln>
              <a:noFill/>
            </a:ln>
            <a:effectLst>
              <a:outerShdw blurRad="76200" dist="36808" dir="2768688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r>
                <a:rPr lang="ja-JP" altLang="en-US" sz="88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ユダヤじんの　</a:t>
              </a:r>
              <a:r>
                <a:rPr lang="ja-JP" altLang="en-US" sz="8800" dirty="0" err="1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しょ</a:t>
              </a:r>
              <a:r>
                <a:rPr lang="ja-JP" altLang="en-US" sz="88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うりに　</a:t>
              </a:r>
              <a:endParaRPr lang="en-US" altLang="ja-JP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88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おおきな　</a:t>
              </a:r>
              <a:endParaRPr lang="en-US" altLang="ja-JP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88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やくわりを　した　ひと</a:t>
              </a:r>
              <a:endParaRPr lang="en-US" altLang="ko-KR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</p:txBody>
        </p:sp>
      </p:grpSp>
      <p:pic>
        <p:nvPicPr>
          <p:cNvPr id="8197" name="자막02.mp3" descr="자막02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988" y="38766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90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819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mg_chong_12_12_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t="439" r="439" b="439"/>
          <a:stretch>
            <a:fillRect/>
          </a:stretch>
        </p:blipFill>
        <p:spPr bwMode="auto">
          <a:xfrm>
            <a:off x="-14288" y="-3724275"/>
            <a:ext cx="24412576" cy="183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에스더3_학복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3700463"/>
            <a:ext cx="21118513" cy="21116926"/>
          </a:xfrm>
          <a:prstGeom prst="rect">
            <a:avLst/>
          </a:prstGeom>
          <a:noFill/>
          <a:ln>
            <a:noFill/>
          </a:ln>
          <a:effectLst>
            <a:outerShdw blurRad="76200" dist="112540" dir="1877456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3175" y="1588"/>
            <a:ext cx="9107488" cy="13711237"/>
            <a:chOff x="0" y="0"/>
            <a:chExt cx="9108452" cy="13710024"/>
          </a:xfrm>
        </p:grpSpPr>
        <p:sp>
          <p:nvSpPr>
            <p:cNvPr id="15363" name="Rectangle 3"/>
            <p:cNvSpPr>
              <a:spLocks/>
            </p:cNvSpPr>
            <p:nvPr/>
          </p:nvSpPr>
          <p:spPr bwMode="auto">
            <a:xfrm>
              <a:off x="0" y="0"/>
              <a:ext cx="9108452" cy="13710024"/>
            </a:xfrm>
            <a:prstGeom prst="rect">
              <a:avLst/>
            </a:prstGeom>
            <a:gradFill rotWithShape="0">
              <a:gsLst>
                <a:gs pos="0">
                  <a:srgbClr val="189B1A"/>
                </a:gs>
                <a:gs pos="100000">
                  <a:srgbClr val="235D0B"/>
                </a:gs>
              </a:gsLst>
              <a:lin ang="5400000"/>
            </a:gradFill>
            <a:ln>
              <a:noFill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  <p:sp>
          <p:nvSpPr>
            <p:cNvPr id="15364" name="Rectangle 4"/>
            <p:cNvSpPr>
              <a:spLocks/>
            </p:cNvSpPr>
            <p:nvPr/>
          </p:nvSpPr>
          <p:spPr bwMode="auto">
            <a:xfrm>
              <a:off x="327102" y="3808250"/>
              <a:ext cx="8454248" cy="6093525"/>
            </a:xfrm>
            <a:prstGeom prst="rect">
              <a:avLst/>
            </a:prstGeom>
            <a:noFill/>
            <a:ln>
              <a:noFill/>
            </a:ln>
            <a:effectLst>
              <a:outerShdw blurRad="76200" dist="36808" dir="2768688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50000"/>
                </a:lnSpc>
              </a:pPr>
              <a:r>
                <a:rPr lang="ja-JP" altLang="en-US" sz="9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プリムの　</a:t>
              </a:r>
              <a:endParaRPr lang="en-US" altLang="ja-JP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9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まつりの　</a:t>
              </a:r>
              <a:endParaRPr lang="en-US" altLang="ja-JP" sz="9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9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Apple SD 산돌고딕 Neo 세미볼드체" charset="0"/>
                </a:rPr>
                <a:t>しゅやく</a:t>
              </a:r>
              <a:endParaRPr lang="ko-KR" sz="1600" dirty="0">
                <a:solidFill>
                  <a:srgbClr val="000000"/>
                </a:solidFill>
                <a:latin typeface="ＭＳ Ｐゴシック" panose="020B0600070205080204" pitchFamily="50" charset="-128"/>
                <a:ea typeface="KT&amp;G 상상제목 B" pitchFamily="2" charset="-127"/>
              </a:endParaRPr>
            </a:p>
          </p:txBody>
        </p:sp>
      </p:grpSp>
      <p:pic>
        <p:nvPicPr>
          <p:cNvPr id="15365" name="자막02.mp3" descr="자막02.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988" y="38766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113" y="2324100"/>
            <a:ext cx="7734300" cy="9067800"/>
          </a:xfrm>
          <a:prstGeom prst="rect">
            <a:avLst/>
          </a:prstGeom>
          <a:noFill/>
          <a:ln>
            <a:noFill/>
          </a:ln>
          <a:effectLst>
            <a:outerShdw blurRad="76200" dist="97762" dir="224240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685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1536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312</Words>
  <Application>Microsoft Office PowerPoint</Application>
  <PresentationFormat>ユーザー設定</PresentationFormat>
  <Paragraphs>33</Paragraphs>
  <Slides>18</Slides>
  <Notes>10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18</vt:i4>
      </vt:variant>
    </vt:vector>
  </HeadingPairs>
  <TitlesOfParts>
    <vt:vector size="29" baseType="lpstr">
      <vt:lpstr>Apple SD 산돌고딕 Neo 옅은체</vt:lpstr>
      <vt:lpstr>Gulim</vt:lpstr>
      <vt:lpstr>KBIZ한마음고딕 B</vt:lpstr>
      <vt:lpstr>ＭＳ Ｐゴシック</vt:lpstr>
      <vt:lpstr>Apple SD 산돌고딕 Neo 세미볼드체</vt:lpstr>
      <vt:lpstr>Century</vt:lpstr>
      <vt:lpstr>Apple SD 산돌고딕 Neo 볼드체</vt:lpstr>
      <vt:lpstr>Helvetica Neue</vt:lpstr>
      <vt:lpstr>KT&amp;G 상상제목 B</vt:lpstr>
      <vt:lpstr>Gradient</vt:lpstr>
      <vt:lpstr>Gradient - 빈 페이지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8</cp:revision>
  <dcterms:modified xsi:type="dcterms:W3CDTF">2015-09-25T11:55:47Z</dcterms:modified>
</cp:coreProperties>
</file>