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24384000" cy="13716000"/>
  <p:notesSz cx="6858000" cy="9144000"/>
  <p:embeddedFontLst>
    <p:embeddedFont>
      <p:font typeface="KT&amp;G 상상제목 M" panose="020B0604020202020204" charset="-127"/>
      <p:regular r:id="rId33"/>
    </p:embeddedFont>
  </p:embeddedFontLst>
  <p:defaultTextStyle>
    <a:lvl1pPr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495" autoAdjust="0"/>
  </p:normalViewPr>
  <p:slideViewPr>
    <p:cSldViewPr showGuides="1">
      <p:cViewPr varScale="1">
        <p:scale>
          <a:sx n="20" d="100"/>
          <a:sy n="20" d="100"/>
        </p:scale>
        <p:origin x="108" y="29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208471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2593586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集中をじゃますること</a:t>
            </a:r>
            <a:endParaRPr sz="2200" dirty="0"/>
          </a:p>
          <a:p>
            <a:pPr lvl="0">
              <a:defRPr sz="1800"/>
            </a:pPr>
            <a:r>
              <a:rPr lang="ja-JP" altLang="en-US" sz="2200" dirty="0" smtClean="0"/>
              <a:t>ゲーム、テレビ集中</a:t>
            </a:r>
            <a:r>
              <a:rPr sz="2200" dirty="0" smtClean="0"/>
              <a:t>?</a:t>
            </a:r>
            <a:endParaRPr sz="2200" dirty="0"/>
          </a:p>
          <a:p>
            <a:pPr lvl="0">
              <a:defRPr sz="1800"/>
            </a:pPr>
            <a:r>
              <a:rPr lang="ja-JP" altLang="en-US" sz="2200" dirty="0" smtClean="0"/>
              <a:t>分裂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442354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祈りの力の中で勉強</a:t>
            </a:r>
            <a:endParaRPr sz="2200" dirty="0"/>
          </a:p>
          <a:p>
            <a:pPr lvl="0">
              <a:defRPr sz="1800"/>
            </a:pPr>
            <a:r>
              <a:rPr lang="ja-JP" altLang="en-US" sz="2200" dirty="0" smtClean="0"/>
              <a:t>タラント、ビジョン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690952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長く　長く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65699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ヨセフ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99795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ひとりの祈り</a:t>
            </a:r>
            <a:endParaRPr sz="2200" dirty="0"/>
          </a:p>
          <a:p>
            <a:pPr lvl="0">
              <a:defRPr sz="1800"/>
            </a:pPr>
            <a:r>
              <a:rPr lang="ja-JP" altLang="en-US" sz="2200" dirty="0" smtClean="0"/>
              <a:t>サウル王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王宮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さんび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安息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88693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一日３回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983937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サムエル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契約の箱のそばで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21606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ペテロ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午後</a:t>
            </a:r>
            <a:r>
              <a:rPr lang="en-US" altLang="ja-JP" sz="2200" dirty="0" smtClean="0"/>
              <a:t>3</a:t>
            </a:r>
            <a:r>
              <a:rPr lang="ja-JP" altLang="en-US" sz="2200" dirty="0" smtClean="0"/>
              <a:t>時の祈りの時間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6974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7 R.t</a:t>
            </a:r>
          </a:p>
        </p:txBody>
      </p:sp>
    </p:spTree>
    <p:extLst>
      <p:ext uri="{BB962C8B-B14F-4D97-AF65-F5344CB8AC3E}">
        <p14:creationId xmlns:p14="http://schemas.microsoft.com/office/powerpoint/2010/main" val="227319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先週のこと</a:t>
            </a:r>
          </a:p>
          <a:p>
            <a:pPr lvl="0">
              <a:defRPr sz="1800"/>
            </a:pPr>
            <a:r>
              <a:rPr lang="ja-JP" altLang="en-US" sz="2200" dirty="0" smtClean="0"/>
              <a:t>ヨブ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子ども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財産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しも</a:t>
            </a:r>
            <a:r>
              <a:rPr lang="ja-JP" altLang="en-US" sz="2200" dirty="0" err="1" smtClean="0"/>
              <a:t>べ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災い</a:t>
            </a:r>
          </a:p>
          <a:p>
            <a:pPr lvl="0">
              <a:defRPr sz="1800"/>
            </a:pPr>
            <a:r>
              <a:rPr lang="ja-JP" altLang="en-US" sz="2200" dirty="0" smtClean="0"/>
              <a:t>主は与え、主は取られる。主の御名は</a:t>
            </a:r>
            <a:r>
              <a:rPr lang="ja-JP" altLang="en-US" sz="2200" dirty="0" err="1" smtClean="0"/>
              <a:t>ほむべきかな</a:t>
            </a:r>
            <a:r>
              <a:rPr lang="ja-JP" altLang="en-US" sz="2200" dirty="0" smtClean="0"/>
              <a:t>。</a:t>
            </a:r>
            <a:endParaRPr lang="en-US" altLang="ja-JP" sz="2200" dirty="0" smtClean="0"/>
          </a:p>
          <a:p>
            <a:pPr lvl="0">
              <a:defRPr sz="1800"/>
            </a:pPr>
            <a:r>
              <a:rPr lang="en-US" altLang="ja-JP" sz="2200" dirty="0" smtClean="0"/>
              <a:t>2:4 -</a:t>
            </a:r>
            <a:r>
              <a:rPr lang="ja-JP" altLang="en-US" sz="2200" dirty="0" smtClean="0"/>
              <a:t>サタン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骨と肉を打てば主の悪口を言うでしょう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07069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足の裏から頭の先まで、できもの</a:t>
            </a:r>
          </a:p>
          <a:p>
            <a:pPr lvl="0">
              <a:defRPr sz="1800"/>
            </a:pPr>
            <a:r>
              <a:rPr lang="ja-JP" altLang="en-US" sz="2200" dirty="0" smtClean="0"/>
              <a:t>土器のかけらでからだをかくこと</a:t>
            </a:r>
          </a:p>
          <a:p>
            <a:pPr lvl="0">
              <a:defRPr sz="1800"/>
            </a:pPr>
            <a:r>
              <a:rPr lang="ja-JP" altLang="en-US" sz="2200" dirty="0" smtClean="0"/>
              <a:t>妻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友人の呪い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64484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ヨブの救い観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ヨブの確信内容</a:t>
            </a:r>
            <a:r>
              <a:rPr lang="en-US" altLang="ja-JP" sz="2200" dirty="0" smtClean="0"/>
              <a:t>)</a:t>
            </a:r>
          </a:p>
          <a:p>
            <a:pPr lvl="0">
              <a:defRPr sz="1800"/>
            </a:pPr>
            <a:r>
              <a:rPr lang="ja-JP" altLang="en-US" sz="2200" dirty="0" smtClean="0"/>
              <a:t>ヨブ記</a:t>
            </a:r>
            <a:r>
              <a:rPr lang="en-US" altLang="ja-JP" sz="2200" dirty="0" smtClean="0"/>
              <a:t>19:23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>26</a:t>
            </a:r>
          </a:p>
          <a:p>
            <a:pPr lvl="0">
              <a:defRPr sz="1800"/>
            </a:pPr>
            <a:r>
              <a:rPr lang="en-US" altLang="ja-JP" sz="2200" dirty="0" smtClean="0"/>
              <a:t>①</a:t>
            </a:r>
            <a:r>
              <a:rPr lang="ja-JP" altLang="en-US" sz="2200" dirty="0" smtClean="0"/>
              <a:t>確信</a:t>
            </a:r>
            <a:r>
              <a:rPr lang="en-US" altLang="ja-JP" sz="2200" dirty="0" smtClean="0"/>
              <a:t>-</a:t>
            </a:r>
            <a:r>
              <a:rPr lang="ja-JP" altLang="en-US" sz="2200" dirty="0" smtClean="0"/>
              <a:t>石に刻まれたら</a:t>
            </a:r>
          </a:p>
          <a:p>
            <a:pPr lvl="0">
              <a:defRPr sz="1800"/>
            </a:pPr>
            <a:r>
              <a:rPr lang="ja-JP" altLang="en-US" sz="2200" dirty="0" smtClean="0"/>
              <a:t>②贖い主</a:t>
            </a:r>
          </a:p>
          <a:p>
            <a:pPr lvl="0">
              <a:defRPr sz="1800"/>
            </a:pPr>
            <a:r>
              <a:rPr lang="ja-JP" altLang="en-US" sz="2200" dirty="0" smtClean="0"/>
              <a:t>③救い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63607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10</a:t>
            </a:r>
            <a:r>
              <a:rPr lang="ja-JP" altLang="en-US" sz="2200" dirty="0" smtClean="0"/>
              <a:t>の災い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紅海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荒野</a:t>
            </a:r>
          </a:p>
          <a:p>
            <a:pPr lvl="0">
              <a:defRPr sz="1800"/>
            </a:pPr>
            <a:r>
              <a:rPr lang="en-US" altLang="ja-JP" sz="2200" dirty="0" smtClean="0"/>
              <a:t>-</a:t>
            </a:r>
            <a:r>
              <a:rPr lang="ja-JP" altLang="en-US" sz="2200" dirty="0" smtClean="0"/>
              <a:t>御使い</a:t>
            </a:r>
          </a:p>
          <a:p>
            <a:pPr lvl="0">
              <a:defRPr sz="1800"/>
            </a:pPr>
            <a:r>
              <a:rPr lang="ja-JP" altLang="en-US" sz="2200" dirty="0" smtClean="0"/>
              <a:t>モーセを助けたその御使いが今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359469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ドタンの町　アラム軍隊</a:t>
            </a:r>
            <a:endParaRPr sz="2200" dirty="0"/>
          </a:p>
          <a:p>
            <a:pPr lvl="0">
              <a:defRPr sz="1800"/>
            </a:pPr>
            <a:r>
              <a:rPr lang="ja-JP" altLang="en-US" sz="2200" dirty="0" smtClean="0"/>
              <a:t>エリシャ</a:t>
            </a:r>
            <a:endParaRPr sz="2200" dirty="0"/>
          </a:p>
          <a:p>
            <a:pPr lvl="0">
              <a:defRPr sz="1800"/>
            </a:pPr>
            <a:r>
              <a:rPr lang="ja-JP" altLang="en-US" sz="2200" dirty="0" smtClean="0"/>
              <a:t>天の軍勢、御使い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279536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ダニエル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獅子の穴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御使い</a:t>
            </a:r>
            <a:endParaRPr sz="2200" dirty="0"/>
          </a:p>
          <a:p>
            <a:pPr lvl="0">
              <a:defRPr sz="1800"/>
            </a:pPr>
            <a:r>
              <a:rPr lang="en-US" altLang="ja-JP" sz="2200" dirty="0" smtClean="0"/>
              <a:t>3</a:t>
            </a:r>
            <a:r>
              <a:rPr lang="ja-JP" altLang="en-US" sz="2200" dirty="0" smtClean="0"/>
              <a:t>人の友人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燃える火の炉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御使い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184919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受け入れ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子ども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聖霊内住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10948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未信者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地獄の背景、サタン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63815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219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828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2438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30480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3657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4267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4876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5486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6493325" y="6247257"/>
            <a:ext cx="11397350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　ヨブき</a:t>
            </a:r>
            <a:endParaRPr sz="70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82404" y="-80805"/>
            <a:ext cx="27148808" cy="14366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" y="3782896"/>
            <a:ext cx="24384001" cy="4698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1989391"/>
            <a:ext cx="24384001" cy="11740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섬광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-1524000" y="2501142"/>
            <a:ext cx="1651000" cy="838201"/>
          </a:xfrm>
          <a:prstGeom prst="rect">
            <a:avLst/>
          </a:prstGeom>
        </p:spPr>
      </p:pic>
      <p:sp>
        <p:nvSpPr>
          <p:cNvPr id="83" name="Shape 8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>
              <a:alpha val="4011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84" name="pasted-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23596"/>
            <a:ext cx="24384000" cy="5896408"/>
          </a:xfrm>
          <a:prstGeom prst="rect">
            <a:avLst/>
          </a:prstGeom>
          <a:ln w="12700">
            <a:miter lim="400000"/>
          </a:ln>
          <a:effectLst>
            <a:outerShdw blurRad="76200" dist="93928" dir="2768661" rotWithShape="0">
              <a:srgbClr val="000000">
                <a:alpha val="80000"/>
              </a:srgbClr>
            </a:outerShdw>
          </a:effectLst>
        </p:spPr>
      </p:pic>
      <p:pic>
        <p:nvPicPr>
          <p:cNvPr id="85" name="pasted-image.pn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7502" y="5726319"/>
            <a:ext cx="6037162" cy="8192881"/>
          </a:xfrm>
          <a:prstGeom prst="rect">
            <a:avLst/>
          </a:prstGeom>
          <a:ln w="12700">
            <a:miter lim="400000"/>
          </a:ln>
          <a:effectLst>
            <a:outerShdw blurRad="76200" dist="93928" dir="2768661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81" grpId="1" animBg="1" advAuto="0"/>
      <p:bldP spid="83" grpId="5" animBg="1" advAuto="0"/>
      <p:bldP spid="84" grpId="3" animBg="1" advAuto="0"/>
      <p:bldP spid="85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14581" y="-832049"/>
            <a:ext cx="25413162" cy="1482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사자울음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524000" y="6237079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사드락 메삭 아벳느고 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4524" y="-51197"/>
            <a:ext cx="24433048" cy="17018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화염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4924192" y="5322418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48"/>
                            </p:stCondLst>
                            <p:childTnLst>
                              <p:par>
                                <p:cTn id="8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94" grpId="2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영접하며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588" y="2168525"/>
            <a:ext cx="9393237" cy="937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asted-image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50" y="346186"/>
            <a:ext cx="6134100" cy="7206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92265" y="165100"/>
            <a:ext cx="5326585" cy="8491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0398" y="11784905"/>
            <a:ext cx="4868005" cy="1543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asted-image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9436" y="8215645"/>
            <a:ext cx="3583714" cy="1348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asted-image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621" y="5148143"/>
            <a:ext cx="9076358" cy="84916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2392831" y="2799980"/>
            <a:ext cx="9503476" cy="9067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2834">
                <a:srgbClr val="FFFFFF"/>
              </a:gs>
              <a:gs pos="31602">
                <a:srgbClr val="7F8080">
                  <a:alpha val="50000"/>
                </a:srgbClr>
              </a:gs>
              <a:gs pos="65866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defTabSz="584200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0" name="whitepool.png"/>
          <p:cNvPicPr/>
          <p:nvPr/>
        </p:nvPicPr>
        <p:blipFill>
          <a:blip r:embed="rId4" cstate="email">
            <a:alphaModFix amt="74812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429" y="11751945"/>
            <a:ext cx="13106788" cy="12534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" name="Group 113"/>
          <p:cNvGrpSpPr/>
          <p:nvPr/>
        </p:nvGrpSpPr>
        <p:grpSpPr>
          <a:xfrm>
            <a:off x="12673888" y="8073134"/>
            <a:ext cx="7935155" cy="4548801"/>
            <a:chOff x="0" y="0"/>
            <a:chExt cx="7935154" cy="4548799"/>
          </a:xfrm>
        </p:grpSpPr>
        <p:pic>
          <p:nvPicPr>
            <p:cNvPr id="111" name="고통 인간.png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9331"/>
              <a:ext cx="6809465" cy="417013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12" name="우울증2.pn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6079" y="0"/>
              <a:ext cx="3509076" cy="45488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63500" dist="91361" dir="395526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14" name="그리스도 빛 전도 렘넌트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015" y="2961265"/>
            <a:ext cx="7378850" cy="9067230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grpSp>
        <p:nvGrpSpPr>
          <p:cNvPr id="118" name="Group 118"/>
          <p:cNvGrpSpPr/>
          <p:nvPr/>
        </p:nvGrpSpPr>
        <p:grpSpPr>
          <a:xfrm rot="465927">
            <a:off x="5159641" y="1963713"/>
            <a:ext cx="16417185" cy="16767642"/>
            <a:chOff x="0" y="0"/>
            <a:chExt cx="16417183" cy="16767641"/>
          </a:xfrm>
        </p:grpSpPr>
        <p:pic>
          <p:nvPicPr>
            <p:cNvPr id="115" name="whitefixtureshaft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7840803">
              <a:off x="4687443" y="2810949"/>
              <a:ext cx="7042297" cy="1484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whitefixtureshaft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5471282">
              <a:off x="5062561" y="-2305063"/>
              <a:ext cx="6240729" cy="13565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whitefixtureshaft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563761">
              <a:off x="5062561" y="249653"/>
              <a:ext cx="6240729" cy="13714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9" name="Sound 2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1868113" y="2073954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09" grpId="2" animBg="1" advAuto="0"/>
      <p:bldP spid="110" grpId="6" animBg="1" advAuto="0"/>
      <p:bldP spid="113" grpId="5" animBg="1" advAuto="0"/>
      <p:bldP spid="114" grpId="1" animBg="1" advAuto="0"/>
      <p:bldP spid="118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71817"/>
            </a:gs>
            <a:gs pos="100000">
              <a:srgbClr val="720C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2296057" y="1844320"/>
            <a:ext cx="19791886" cy="10027360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ひとり</a:t>
            </a:r>
            <a:r>
              <a:rPr lang="ja-JP" altLang="en-US" sz="12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で</a:t>
            </a: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endParaRPr lang="en-US" altLang="ja-JP" sz="181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　しゅうちゅう</a:t>
            </a:r>
            <a:r>
              <a:rPr lang="ja-JP" altLang="en-US" sz="12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する</a:t>
            </a: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endParaRPr lang="en-US" altLang="ja-JP" sz="181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　　じかん</a:t>
            </a:r>
            <a:r>
              <a:rPr lang="ja-JP" altLang="en-US" sz="12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を　もとう</a:t>
            </a:r>
            <a:endParaRPr sz="9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  <p:pic>
        <p:nvPicPr>
          <p:cNvPr id="122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9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audio>
          </p:childTnLst>
        </p:cTn>
      </p:par>
    </p:tnLst>
    <p:bldLst>
      <p:bldP spid="121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스마트폰 TV 게임 컴퓨터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404" y="1419621"/>
            <a:ext cx="14941192" cy="10876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기도 남자 렘넌트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1126" y="3056834"/>
            <a:ext cx="7941749" cy="10659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t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5843">
            <a:off x="3302000" y="5105871"/>
            <a:ext cx="5040958" cy="5040958"/>
          </a:xfrm>
          <a:prstGeom prst="rect">
            <a:avLst/>
          </a:prstGeom>
          <a:ln w="12700">
            <a:miter lim="400000"/>
          </a:ln>
          <a:effectLst>
            <a:outerShdw blurRad="76200" dist="49522" dir="2700000" rotWithShape="0">
              <a:srgbClr val="000000">
                <a:alpha val="80000"/>
              </a:srgbClr>
            </a:outerShdw>
          </a:effectLst>
        </p:spPr>
      </p:pic>
      <p:pic>
        <p:nvPicPr>
          <p:cNvPr id="130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485098">
            <a:off x="17984246" y="1333528"/>
            <a:ext cx="3729419" cy="5269295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31" name="pasted-image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1974">
            <a:off x="17088217" y="8321589"/>
            <a:ext cx="4031931" cy="4004810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기도일기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071" y="839465"/>
            <a:ext cx="20445367" cy="12876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사드락 메삭 아벳느고 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4524" y="-51197"/>
            <a:ext cx="24433048" cy="17018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홍해 출애굽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979137" y="-3408170"/>
            <a:ext cx="39612274" cy="17178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2-09 나의 기도 (MR).m4a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2526968" y="1327930"/>
            <a:ext cx="1651001" cy="838201"/>
          </a:xfrm>
          <a:prstGeom prst="rect">
            <a:avLst/>
          </a:prstGeom>
        </p:spPr>
      </p:pic>
      <p:grpSp>
        <p:nvGrpSpPr>
          <p:cNvPr id="45" name="Group 45"/>
          <p:cNvGrpSpPr/>
          <p:nvPr/>
        </p:nvGrpSpPr>
        <p:grpSpPr>
          <a:xfrm>
            <a:off x="-89146" y="-2219649"/>
            <a:ext cx="24473146" cy="20710944"/>
            <a:chOff x="0" y="0"/>
            <a:chExt cx="24473145" cy="20710943"/>
          </a:xfrm>
        </p:grpSpPr>
        <p:pic>
          <p:nvPicPr>
            <p:cNvPr id="41" name="pasted-image.png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875804" cy="14875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pasted-image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9145" y="8864708"/>
              <a:ext cx="24384001" cy="11846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pasted-image.png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5976" y="3354160"/>
              <a:ext cx="11536414" cy="816748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70372" dir="2993945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44" name="pasted-image.png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41908" y="5539358"/>
              <a:ext cx="5334567" cy="962301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70372" dir="2993945" rotWithShape="0">
                <a:srgbClr val="000000">
                  <a:alpha val="80000"/>
                </a:srgbClr>
              </a:outerShdw>
            </a:effectLst>
          </p:spPr>
        </p:pic>
      </p:grpSp>
      <p:pic>
        <p:nvPicPr>
          <p:cNvPr id="46" name="pasted-image.png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524" y="-34169"/>
            <a:ext cx="24433048" cy="13784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asted-image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0" y="1839576"/>
            <a:ext cx="24384001" cy="17598975"/>
          </a:xfrm>
          <a:prstGeom prst="rect">
            <a:avLst/>
          </a:prstGeom>
          <a:ln w="12700">
            <a:miter lim="400000"/>
          </a:ln>
          <a:effectLst>
            <a:outerShdw blurRad="63500" dist="117576" dir="13651908" rotWithShape="0">
              <a:srgbClr val="000000">
                <a:alpha val="50000"/>
              </a:srgbClr>
            </a:outerShdw>
          </a:effectLst>
        </p:spPr>
      </p:pic>
      <p:pic>
        <p:nvPicPr>
          <p:cNvPr id="48" name="pasted-image.png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664067"/>
            <a:ext cx="24384001" cy="11088625"/>
          </a:xfrm>
          <a:prstGeom prst="rect">
            <a:avLst/>
          </a:prstGeom>
          <a:ln w="12700">
            <a:miter lim="400000"/>
          </a:ln>
          <a:effectLst>
            <a:outerShdw blurRad="63500" dist="117576" dir="13651908" rotWithShape="0">
              <a:srgbClr val="000000">
                <a:alpha val="50000"/>
              </a:srgbClr>
            </a:outerShdw>
          </a:effectLst>
        </p:spPr>
      </p:pic>
      <p:pic>
        <p:nvPicPr>
          <p:cNvPr id="49" name="pasted-image.pn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5939" y="35875"/>
            <a:ext cx="15235439" cy="3536429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2006449" y="439561"/>
            <a:ext cx="8242641" cy="1477328"/>
          </a:xfrm>
          <a:prstGeom prst="rect">
            <a:avLst/>
          </a:prstGeom>
          <a:ln w="12700">
            <a:miter lim="400000"/>
          </a:ln>
          <a:effectLst>
            <a:outerShdw blurRad="63500" dist="59450" dir="396605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ヨブの</a:t>
            </a:r>
            <a:r>
              <a:rPr sz="8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 </a:t>
            </a:r>
            <a:r>
              <a:rPr lang="ja-JP" altLang="en-US" sz="960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すくいかん</a:t>
            </a:r>
            <a:endParaRPr sz="96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9949534" y="419157"/>
            <a:ext cx="2247410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sz="15200">
                <a:solidFill>
                  <a:srgbClr val="531B93"/>
                </a:solidFill>
                <a:latin typeface="KT&amp;G 상상제목 M" pitchFamily="2" charset="-127"/>
                <a:ea typeface="KT&amp;G 상상제목 M" pitchFamily="2" charset="-127"/>
                <a:cs typeface="Apple SD 산돌고딕 Neo 강한 볼드체"/>
                <a:sym typeface="Apple SD 산돌고딕 Neo 강한 볼드체"/>
              </a:rPr>
              <a:t>0</a:t>
            </a:r>
            <a:r>
              <a:rPr sz="18000">
                <a:solidFill>
                  <a:srgbClr val="531B93"/>
                </a:solidFill>
                <a:latin typeface="KT&amp;G 상상제목 M" pitchFamily="2" charset="-127"/>
                <a:ea typeface="KT&amp;G 상상제목 M" pitchFamily="2" charset="-127"/>
                <a:cs typeface="Apple SD 산돌고딕 Neo 강한 볼드체"/>
                <a:sym typeface="Apple SD 산돌고딕 Neo 강한 볼드체"/>
              </a:rPr>
              <a:t>2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2" fill="hold" grpId="3" nodeType="with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grpId="4" nodeType="with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5" nodeType="withEffect">
                                  <p:stCondLst>
                                    <p:cond delay="10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6" nodeType="withEffect">
                                  <p:stCondLst>
                                    <p:cond delay="1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4" fill="hold" grpId="7" nodeType="withEffect">
                                  <p:stCondLst>
                                    <p:cond delay="1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7" presetClass="entr" presetSubtype="8" fill="hold" grpId="8" nodeType="withEffect">
                                  <p:stCondLst>
                                    <p:cond delay="1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9" nodeType="withEffect">
                                  <p:stCondLst>
                                    <p:cond delay="16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9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0" nodeType="withEffect">
                                  <p:stCondLst>
                                    <p:cond delay="17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8" grpId="2" animBg="1" advAuto="0"/>
      <p:bldP spid="39" grpId="3" animBg="1" advAuto="0"/>
      <p:bldP spid="45" grpId="4" animBg="1" advAuto="0"/>
      <p:bldP spid="46" grpId="5" animBg="1" advAuto="0"/>
      <p:bldP spid="47" grpId="7" animBg="1" advAuto="0"/>
      <p:bldP spid="48" grpId="6" animBg="1" advAuto="0"/>
      <p:bldP spid="49" grpId="8" animBg="1" advAuto="0"/>
      <p:bldP spid="50" grpId="9" animBg="1" advAuto="0"/>
      <p:bldP spid="51" grpId="1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호흡기도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8174" y="549747"/>
            <a:ext cx="16847652" cy="12616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47C1"/>
            </a:gs>
            <a:gs pos="100000">
              <a:srgbClr val="302B7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2296057" y="2066273"/>
            <a:ext cx="19791886" cy="9583457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ひとり</a:t>
            </a:r>
            <a:r>
              <a:rPr lang="ja-JP" altLang="en-US" sz="12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で</a:t>
            </a: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endParaRPr lang="en-US" altLang="ja-JP" sz="181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しゅうちゅう</a:t>
            </a:r>
            <a:r>
              <a:rPr lang="ja-JP" altLang="en-US" sz="12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を</a:t>
            </a: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r>
              <a:rPr lang="ja-JP" altLang="en-US" sz="12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あじわう</a:t>
            </a: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endParaRPr lang="en-US" altLang="ja-JP" sz="181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algn="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レムナント</a:t>
            </a:r>
            <a:endParaRPr sz="181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  <p:pic>
        <p:nvPicPr>
          <p:cNvPr id="142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6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9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audio>
          </p:childTnLst>
        </p:cTn>
      </p:par>
    </p:tnLst>
    <p:bldLst>
      <p:bldP spid="141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6603" y="530715"/>
            <a:ext cx="13881101" cy="1263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30096" y="1640984"/>
            <a:ext cx="6337301" cy="1154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감옥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2903081" y="7470943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audio>
          </p:childTnLst>
        </p:cTn>
      </p:par>
    </p:tnLst>
    <p:bldLst>
      <p:bldP spid="144" grpId="1" animBg="1" advAuto="0"/>
      <p:bldP spid="145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829393"/>
            <a:ext cx="24384001" cy="17374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당황하는 모세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0961" y="1673000"/>
            <a:ext cx="13842078" cy="12043000"/>
          </a:xfrm>
          <a:prstGeom prst="rect">
            <a:avLst/>
          </a:prstGeom>
          <a:ln w="12700">
            <a:miter lim="400000"/>
          </a:ln>
          <a:effectLst>
            <a:outerShdw blurRad="63500" dist="132042" dir="1859833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다윗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458" y="1287080"/>
            <a:ext cx="17753084" cy="11141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ᅡ무엘 다윗 기름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984250"/>
            <a:ext cx="9488487" cy="1174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다니엘 정시기도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305" y="2452115"/>
            <a:ext cx="8225390" cy="8811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146" y="-2219649"/>
            <a:ext cx="14875805" cy="14875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645060"/>
            <a:ext cx="24384001" cy="11846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831" y="1134512"/>
            <a:ext cx="11536414" cy="8167483"/>
          </a:xfrm>
          <a:prstGeom prst="rect">
            <a:avLst/>
          </a:prstGeom>
          <a:ln w="12700">
            <a:miter lim="400000"/>
          </a:ln>
          <a:effectLst>
            <a:outerShdw blurRad="76200" dist="70372" dir="2993945" rotWithShape="0">
              <a:srgbClr val="000000">
                <a:alpha val="80000"/>
              </a:srgbClr>
            </a:outerShdw>
          </a:effectLst>
        </p:spPr>
      </p:pic>
      <p:pic>
        <p:nvPicPr>
          <p:cNvPr id="166" name="pasted-image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2763" y="3319709"/>
            <a:ext cx="5334567" cy="9623012"/>
          </a:xfrm>
          <a:prstGeom prst="rect">
            <a:avLst/>
          </a:prstGeom>
          <a:ln w="12700">
            <a:miter lim="400000"/>
          </a:ln>
          <a:effectLst>
            <a:outerShdw blurRad="76200" dist="70372" dir="2993945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사도 바울 기도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953" y="2123385"/>
            <a:ext cx="5826094" cy="9469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2103438"/>
            <a:ext cx="20975637" cy="95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6738583" y="5529207"/>
            <a:ext cx="10906831" cy="2657586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ヨブ</a:t>
            </a:r>
            <a:r>
              <a:rPr sz="15000" dirty="0" smtClean="0">
                <a:solidFill>
                  <a:srgbClr val="FFFFFF"/>
                </a:solidFill>
                <a:latin typeface="KT&amp;G 상상제목 M" pitchFamily="2" charset="-127"/>
                <a:ea typeface="KT&amp;G 상상제목 M" pitchFamily="2" charset="-127"/>
              </a:rPr>
              <a:t>19:23~26</a:t>
            </a:r>
            <a:endParaRPr sz="15000" dirty="0">
              <a:solidFill>
                <a:srgbClr val="FFFFFF"/>
              </a:solidFill>
              <a:latin typeface="KT&amp;G 상상제목 M" pitchFamily="2" charset="-127"/>
              <a:ea typeface="KT&amp;G 상상제목 M" pitchFamily="2" charset="-127"/>
            </a:endParaRPr>
          </a:p>
        </p:txBody>
      </p:sp>
      <p:pic>
        <p:nvPicPr>
          <p:cNvPr id="54" name="열왕기하_책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740761" y="3811013"/>
            <a:ext cx="22902477" cy="6093976"/>
          </a:xfrm>
          <a:prstGeom prst="rect">
            <a:avLst/>
          </a:prstGeom>
          <a:ln w="12700">
            <a:miter lim="400000"/>
          </a:ln>
          <a:effectLst>
            <a:outerShdw blurRad="76200" dist="70372" dir="2993945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また　わたし</a:t>
            </a:r>
            <a:r>
              <a:rPr lang="ja-JP" altLang="en-US" sz="6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は、あなたがた</a:t>
            </a: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が　わたしの　なに　よって　</a:t>
            </a:r>
            <a:endParaRPr lang="en-US" altLang="ja-JP" sz="6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もとめる</a:t>
            </a:r>
            <a:r>
              <a:rPr lang="ja-JP" altLang="en-US" sz="6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こと</a:t>
            </a: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は　なんでも</a:t>
            </a:r>
            <a:r>
              <a:rPr lang="ja-JP" altLang="en-US" sz="6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、それ</a:t>
            </a: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を　しましょう。</a:t>
            </a:r>
            <a:endParaRPr lang="en-US" altLang="ja-JP" sz="6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ちちが　こに　よって　えいこうを　おうけ</a:t>
            </a:r>
            <a:r>
              <a:rPr lang="ja-JP" altLang="en-US" sz="6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になるためです</a:t>
            </a: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</a:t>
            </a:r>
            <a:endParaRPr lang="en-US" altLang="ja-JP" sz="6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あなたがた</a:t>
            </a:r>
            <a:r>
              <a:rPr lang="ja-JP" altLang="en-US" sz="6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が、わたし</a:t>
            </a: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の　なに　よって　なにかを　</a:t>
            </a:r>
            <a:endParaRPr lang="en-US" altLang="ja-JP" sz="6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わたしに　もとめる</a:t>
            </a:r>
            <a:r>
              <a:rPr lang="ja-JP" altLang="en-US" sz="6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なら、わたし</a:t>
            </a:r>
            <a:r>
              <a:rPr lang="ja-JP" altLang="en-US" sz="6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は　それを　しましょう</a:t>
            </a:r>
            <a:r>
              <a:rPr lang="ja-JP" altLang="en-US" sz="6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</a:t>
            </a:r>
            <a:endParaRPr sz="66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18436990" y="10663894"/>
            <a:ext cx="5759437" cy="837730"/>
          </a:xfrm>
          <a:prstGeom prst="rect">
            <a:avLst/>
          </a:prstGeom>
          <a:ln w="12700">
            <a:miter lim="400000"/>
          </a:ln>
          <a:effectLst>
            <a:outerShdw blurRad="76200" dist="70372" dir="2993945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584200">
              <a:lnSpc>
                <a:spcPct val="120000"/>
              </a:lnSpc>
              <a:defRPr sz="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ヨハネ</a:t>
            </a:r>
            <a:r>
              <a:rPr sz="5000" dirty="0" smtClean="0">
                <a:solidFill>
                  <a:srgbClr val="FFFFFF"/>
                </a:solidFill>
                <a:latin typeface="KT&amp;G 상상제목 M" pitchFamily="2" charset="-127"/>
                <a:ea typeface="KT&amp;G 상상제목 M" pitchFamily="2" charset="-127"/>
              </a:rPr>
              <a:t> </a:t>
            </a:r>
            <a:r>
              <a:rPr sz="5000" dirty="0">
                <a:solidFill>
                  <a:srgbClr val="FFFFFF"/>
                </a:solidFill>
                <a:latin typeface="KT&amp;G 상상제목 M" pitchFamily="2" charset="-127"/>
                <a:ea typeface="KT&amp;G 상상제목 M" pitchFamily="2" charset="-127"/>
              </a:rPr>
              <a:t>14:13~14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animBg="1" advAuto="0"/>
      <p:bldP spid="179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1174777" y="1555780"/>
            <a:ext cx="22034448" cy="10604440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ああ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、いま、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できれば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、わた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し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の　ことばが　かきとめ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られれば　よいの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に。ああ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、かきものに　きざまれれば　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よい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のに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。てつの　ふでと　なまりと</a:t>
            </a:r>
            <a:r>
              <a:rPr lang="ja-JP" altLang="en-US" sz="7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に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よって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、いつまで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も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いわに　きざみ　つけられたい。わたしは　しって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いる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。わたしを　あがなう　かたは　いきて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おられ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、のちの　</a:t>
            </a:r>
            <a:r>
              <a:rPr lang="ja-JP" altLang="en-US" sz="7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ひに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ちりの　うえに　たたれる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ことを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。わたしの　かわが、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この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よう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に　はぎとられて　のち、わたしは、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defTabSz="584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わたしの　にくから　かみを　みる。</a:t>
            </a:r>
            <a:endParaRPr sz="7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161" y="3320987"/>
            <a:ext cx="8743678" cy="10413291"/>
          </a:xfrm>
          <a:prstGeom prst="rect">
            <a:avLst/>
          </a:prstGeom>
          <a:ln w="12700">
            <a:miter lim="400000"/>
          </a:ln>
          <a:effectLst>
            <a:outerShdw blurRad="63500" dist="132042" dir="10631147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39576"/>
            <a:ext cx="24384001" cy="17598975"/>
          </a:xfrm>
          <a:prstGeom prst="rect">
            <a:avLst/>
          </a:prstGeom>
          <a:ln w="12700">
            <a:miter lim="400000"/>
          </a:ln>
          <a:effectLst>
            <a:outerShdw blurRad="63500" dist="117576" dir="13651908" rotWithShape="0">
              <a:srgbClr val="000000">
                <a:alpha val="50000"/>
              </a:srgbClr>
            </a:outerShdw>
          </a:effectLst>
        </p:spPr>
      </p:pic>
      <p:pic>
        <p:nvPicPr>
          <p:cNvPr id="63" name="pasted-image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664067"/>
            <a:ext cx="24384001" cy="11088625"/>
          </a:xfrm>
          <a:prstGeom prst="rect">
            <a:avLst/>
          </a:prstGeom>
          <a:ln w="12700">
            <a:miter lim="400000"/>
          </a:ln>
          <a:effectLst>
            <a:outerShdw blurRad="63500" dist="117576" dir="13651908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4150" y="1425509"/>
            <a:ext cx="6975700" cy="10864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A6AC"/>
            </a:gs>
            <a:gs pos="100000">
              <a:srgbClr val="005C5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2296057" y="2121319"/>
            <a:ext cx="19791886" cy="9473363"/>
          </a:xfrm>
          <a:prstGeom prst="rect">
            <a:avLst/>
          </a:prstGeom>
          <a:ln w="12700">
            <a:miter lim="400000"/>
          </a:ln>
          <a:effectLst>
            <a:outerShdw blurRad="76200" dist="56114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かみの　くに</a:t>
            </a:r>
            <a:r>
              <a:rPr lang="ja-JP" altLang="en-US" sz="12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の</a:t>
            </a:r>
            <a:r>
              <a:rPr lang="ja-JP" altLang="en-US" sz="18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endParaRPr lang="en-US" altLang="ja-JP" sz="181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8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はいけい</a:t>
            </a:r>
            <a:r>
              <a:rPr lang="ja-JP" altLang="en-US" sz="12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を</a:t>
            </a:r>
            <a:r>
              <a:rPr lang="ja-JP" altLang="en-US" sz="18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</a:t>
            </a:r>
            <a:endParaRPr lang="en-US" altLang="ja-JP" sz="18100" dirty="0" smtClean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51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　　　　　　かくしんしよう</a:t>
            </a:r>
            <a:endParaRPr sz="10300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  <p:pic>
        <p:nvPicPr>
          <p:cNvPr id="72" name="Sound 28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106101" y="7684617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39"/>
                            </p:stCondLst>
                            <p:childTnLst>
                              <p:par>
                                <p:cTn id="8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71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홍해 출애굽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370767" y="0"/>
            <a:ext cx="3162857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홍해 가르는 소리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524000" y="-711200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224</Words>
  <Application>Microsoft Office PowerPoint</Application>
  <PresentationFormat>ユーザー設定</PresentationFormat>
  <Paragraphs>61</Paragraphs>
  <Slides>30</Slides>
  <Notes>18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Apple SD 산돌고딕 Neo 옅은체</vt:lpstr>
      <vt:lpstr>Apple SD 산돌고딕 Neo 세미볼드체</vt:lpstr>
      <vt:lpstr>Apple SD 산돌고딕 Neo 강한 볼드체</vt:lpstr>
      <vt:lpstr>KT&amp;G 상상제목 M</vt:lpstr>
      <vt:lpstr>ＭＳ Ｐゴシック</vt:lpstr>
      <vt:lpstr>Apple SD 산돌고딕 Neo 볼드체</vt:lpstr>
      <vt:lpstr>Helvetica Neue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ちかこ</cp:lastModifiedBy>
  <cp:revision>12</cp:revision>
  <dcterms:modified xsi:type="dcterms:W3CDTF">2015-10-09T11:54:58Z</dcterms:modified>
</cp:coreProperties>
</file>