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4" r:id="rId3"/>
    <p:sldId id="257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F0F0"/>
    <a:srgbClr val="E8E8E8"/>
    <a:srgbClr val="D9D9DB"/>
    <a:srgbClr val="F2F2F2"/>
    <a:srgbClr val="F1F1F1"/>
    <a:srgbClr val="F6F6F6"/>
    <a:srgbClr val="B9E3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102" y="3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7597E-E2A6-4750-A164-BD968E4B8E02}" type="datetimeFigureOut">
              <a:rPr lang="ko-KR" altLang="en-US" smtClean="0"/>
              <a:t>2016-09-29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8626E-D57D-4F9C-A438-26997698DE2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34082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7597E-E2A6-4750-A164-BD968E4B8E02}" type="datetimeFigureOut">
              <a:rPr lang="ko-KR" altLang="en-US" smtClean="0"/>
              <a:t>2016-09-29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8626E-D57D-4F9C-A438-26997698DE2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70204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7597E-E2A6-4750-A164-BD968E4B8E02}" type="datetimeFigureOut">
              <a:rPr lang="ko-KR" altLang="en-US" smtClean="0"/>
              <a:t>2016-09-29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8626E-D57D-4F9C-A438-26997698DE2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035582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BCA572-5AEA-4EF2-A759-CA0871A64D6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75095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7597E-E2A6-4750-A164-BD968E4B8E02}" type="datetimeFigureOut">
              <a:rPr lang="ko-KR" altLang="en-US" smtClean="0"/>
              <a:t>2016-09-29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8626E-D57D-4F9C-A438-26997698DE2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01637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7597E-E2A6-4750-A164-BD968E4B8E02}" type="datetimeFigureOut">
              <a:rPr lang="ko-KR" altLang="en-US" smtClean="0"/>
              <a:t>2016-09-29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8626E-D57D-4F9C-A438-26997698DE2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79647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7597E-E2A6-4750-A164-BD968E4B8E02}" type="datetimeFigureOut">
              <a:rPr lang="ko-KR" altLang="en-US" smtClean="0"/>
              <a:t>2016-09-29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8626E-D57D-4F9C-A438-26997698DE2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56666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7597E-E2A6-4750-A164-BD968E4B8E02}" type="datetimeFigureOut">
              <a:rPr lang="ko-KR" altLang="en-US" smtClean="0"/>
              <a:t>2016-09-29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8626E-D57D-4F9C-A438-26997698DE2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04528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7597E-E2A6-4750-A164-BD968E4B8E02}" type="datetimeFigureOut">
              <a:rPr lang="ko-KR" altLang="en-US" smtClean="0"/>
              <a:t>2016-09-29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8626E-D57D-4F9C-A438-26997698DE2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90285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7597E-E2A6-4750-A164-BD968E4B8E02}" type="datetimeFigureOut">
              <a:rPr lang="ko-KR" altLang="en-US" smtClean="0"/>
              <a:t>2016-09-29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8626E-D57D-4F9C-A438-26997698DE2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55441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7597E-E2A6-4750-A164-BD968E4B8E02}" type="datetimeFigureOut">
              <a:rPr lang="ko-KR" altLang="en-US" smtClean="0"/>
              <a:t>2016-09-29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8626E-D57D-4F9C-A438-26997698DE2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59797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7597E-E2A6-4750-A164-BD968E4B8E02}" type="datetimeFigureOut">
              <a:rPr lang="ko-KR" altLang="en-US" smtClean="0"/>
              <a:t>2016-09-29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8626E-D57D-4F9C-A438-26997698DE2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456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57597E-E2A6-4750-A164-BD968E4B8E02}" type="datetimeFigureOut">
              <a:rPr lang="ko-KR" altLang="en-US" smtClean="0"/>
              <a:t>2016-09-29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48626E-D57D-4F9C-A438-26997698DE2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80207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188913"/>
            <a:ext cx="9036050" cy="662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Line 24"/>
          <p:cNvSpPr>
            <a:spLocks noChangeShapeType="1"/>
          </p:cNvSpPr>
          <p:nvPr/>
        </p:nvSpPr>
        <p:spPr bwMode="auto">
          <a:xfrm flipV="1">
            <a:off x="0" y="101600"/>
            <a:ext cx="9144000" cy="0"/>
          </a:xfrm>
          <a:prstGeom prst="line">
            <a:avLst/>
          </a:prstGeom>
          <a:noFill/>
          <a:ln w="215900">
            <a:solidFill>
              <a:srgbClr val="543EF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3076" name="Line 25"/>
          <p:cNvSpPr>
            <a:spLocks noChangeShapeType="1"/>
          </p:cNvSpPr>
          <p:nvPr/>
        </p:nvSpPr>
        <p:spPr bwMode="auto">
          <a:xfrm>
            <a:off x="-34925" y="6813550"/>
            <a:ext cx="9144000" cy="0"/>
          </a:xfrm>
          <a:prstGeom prst="line">
            <a:avLst/>
          </a:prstGeom>
          <a:noFill/>
          <a:ln w="215900">
            <a:solidFill>
              <a:srgbClr val="543EF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3077" name="Line 26"/>
          <p:cNvSpPr>
            <a:spLocks noChangeShapeType="1"/>
          </p:cNvSpPr>
          <p:nvPr/>
        </p:nvSpPr>
        <p:spPr bwMode="auto">
          <a:xfrm flipH="1">
            <a:off x="66675" y="0"/>
            <a:ext cx="6350" cy="6864350"/>
          </a:xfrm>
          <a:prstGeom prst="line">
            <a:avLst/>
          </a:prstGeom>
          <a:noFill/>
          <a:ln w="215900">
            <a:solidFill>
              <a:srgbClr val="543EF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3078" name="Line 27"/>
          <p:cNvSpPr>
            <a:spLocks noChangeShapeType="1"/>
          </p:cNvSpPr>
          <p:nvPr/>
        </p:nvSpPr>
        <p:spPr bwMode="auto">
          <a:xfrm flipH="1">
            <a:off x="9036050" y="0"/>
            <a:ext cx="107950" cy="6902450"/>
          </a:xfrm>
          <a:prstGeom prst="line">
            <a:avLst/>
          </a:prstGeom>
          <a:noFill/>
          <a:ln w="215900">
            <a:solidFill>
              <a:srgbClr val="543EF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06574" y="908720"/>
            <a:ext cx="856895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ja-JP" alt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アッシリヤ</a:t>
            </a:r>
            <a:r>
              <a:rPr lang="ja-JP" alt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の　しんりゃく　ちょくぜんに</a:t>
            </a:r>
          </a:p>
          <a:p>
            <a:pPr algn="ctr">
              <a:lnSpc>
                <a:spcPct val="150000"/>
              </a:lnSpc>
              <a:defRPr/>
            </a:pPr>
            <a:r>
              <a:rPr lang="ja-JP" alt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くださった　</a:t>
            </a:r>
            <a:r>
              <a:rPr lang="ja-JP" alt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み</a:t>
            </a:r>
            <a:r>
              <a:rPr lang="ja-JP" alt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ことば</a:t>
            </a:r>
            <a:endParaRPr lang="en-US" altLang="ko-KR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522563094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직사각형 2"/>
          <p:cNvSpPr>
            <a:spLocks noChangeArrowheads="1"/>
          </p:cNvSpPr>
          <p:nvPr/>
        </p:nvSpPr>
        <p:spPr bwMode="auto">
          <a:xfrm>
            <a:off x="179388" y="188913"/>
            <a:ext cx="8569325" cy="6038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2800" b="1" dirty="0" smtClean="0">
                <a:solidFill>
                  <a:schemeClr val="bg1"/>
                </a:solidFill>
                <a:latin typeface="+mn-ea"/>
                <a:ea typeface="+mn-ea"/>
              </a:rPr>
              <a:t>アモス</a:t>
            </a:r>
            <a:r>
              <a:rPr lang="ko-KR" altLang="en-US" sz="2800" b="1" dirty="0" smtClean="0">
                <a:solidFill>
                  <a:schemeClr val="bg1"/>
                </a:solidFill>
                <a:latin typeface="+mn-ea"/>
                <a:ea typeface="+mn-ea"/>
              </a:rPr>
              <a:t> </a:t>
            </a:r>
            <a:r>
              <a:rPr lang="en-US" altLang="ko-KR" sz="2800" b="1" dirty="0">
                <a:solidFill>
                  <a:schemeClr val="bg1"/>
                </a:solidFill>
                <a:latin typeface="+mn-ea"/>
                <a:ea typeface="+mn-ea"/>
              </a:rPr>
              <a:t>1:1~2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ko-KR" sz="2800" b="1" dirty="0">
              <a:solidFill>
                <a:schemeClr val="bg1"/>
              </a:solidFill>
              <a:latin typeface="+mn-ea"/>
              <a:ea typeface="+mn-ea"/>
            </a:endParaRPr>
          </a:p>
          <a:p>
            <a:pPr>
              <a:buNone/>
            </a:pPr>
            <a:r>
              <a:rPr lang="en-US" altLang="ko-KR" sz="2800" dirty="0">
                <a:solidFill>
                  <a:schemeClr val="bg1"/>
                </a:solidFill>
                <a:latin typeface="+mn-ea"/>
                <a:ea typeface="+mn-ea"/>
              </a:rPr>
              <a:t>1</a:t>
            </a:r>
            <a:r>
              <a:rPr lang="en-US" altLang="ko-KR" sz="2800" dirty="0" smtClean="0">
                <a:solidFill>
                  <a:schemeClr val="bg1"/>
                </a:solidFill>
                <a:latin typeface="+mn-ea"/>
                <a:ea typeface="+mn-ea"/>
              </a:rPr>
              <a:t>/</a:t>
            </a:r>
            <a:r>
              <a:rPr lang="ja-JP" altLang="en-US" sz="2800" dirty="0">
                <a:solidFill>
                  <a:schemeClr val="bg1"/>
                </a:solidFill>
                <a:latin typeface="+mn-ea"/>
                <a:ea typeface="+mn-ea"/>
              </a:rPr>
              <a:t>テコア</a:t>
            </a:r>
            <a:r>
              <a:rPr lang="ja-JP" altLang="en-US" sz="2800" dirty="0" smtClean="0">
                <a:solidFill>
                  <a:schemeClr val="bg1"/>
                </a:solidFill>
                <a:latin typeface="+mn-ea"/>
                <a:ea typeface="+mn-ea"/>
              </a:rPr>
              <a:t>の　ぼくしゃの　ひとり</a:t>
            </a:r>
            <a:r>
              <a:rPr lang="ja-JP" altLang="en-US" sz="2800" dirty="0">
                <a:solidFill>
                  <a:schemeClr val="bg1"/>
                </a:solidFill>
                <a:latin typeface="+mn-ea"/>
                <a:ea typeface="+mn-ea"/>
              </a:rPr>
              <a:t>で</a:t>
            </a:r>
            <a:r>
              <a:rPr lang="ja-JP" altLang="en-US" sz="2800" dirty="0" smtClean="0">
                <a:solidFill>
                  <a:schemeClr val="bg1"/>
                </a:solidFill>
                <a:latin typeface="+mn-ea"/>
                <a:ea typeface="+mn-ea"/>
              </a:rPr>
              <a:t>あった　アモス</a:t>
            </a:r>
            <a:r>
              <a:rPr lang="ja-JP" altLang="en-US" sz="2800" dirty="0">
                <a:solidFill>
                  <a:schemeClr val="bg1"/>
                </a:solidFill>
                <a:latin typeface="+mn-ea"/>
                <a:ea typeface="+mn-ea"/>
              </a:rPr>
              <a:t>のことば</a:t>
            </a:r>
            <a:r>
              <a:rPr lang="ja-JP" altLang="en-US" sz="2800" dirty="0" smtClean="0">
                <a:solidFill>
                  <a:schemeClr val="bg1"/>
                </a:solidFill>
                <a:latin typeface="+mn-ea"/>
                <a:ea typeface="+mn-ea"/>
              </a:rPr>
              <a:t>。</a:t>
            </a:r>
            <a:endParaRPr lang="en-US" altLang="ja-JP" sz="2800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pPr>
              <a:buNone/>
            </a:pPr>
            <a:r>
              <a:rPr lang="ja-JP" altLang="en-US" sz="2800" dirty="0">
                <a:solidFill>
                  <a:schemeClr val="bg1"/>
                </a:solidFill>
                <a:latin typeface="+mn-ea"/>
                <a:ea typeface="+mn-ea"/>
              </a:rPr>
              <a:t>　</a:t>
            </a:r>
            <a:r>
              <a:rPr lang="ja-JP" altLang="en-US" sz="2800" dirty="0" smtClean="0">
                <a:solidFill>
                  <a:schemeClr val="bg1"/>
                </a:solidFill>
                <a:latin typeface="+mn-ea"/>
                <a:ea typeface="+mn-ea"/>
              </a:rPr>
              <a:t>これは　ユダのおう　ウジヤの　じだい、</a:t>
            </a:r>
            <a:r>
              <a:rPr lang="ja-JP" altLang="en-US" sz="2800" dirty="0">
                <a:solidFill>
                  <a:schemeClr val="bg1"/>
                </a:solidFill>
                <a:latin typeface="+mn-ea"/>
                <a:ea typeface="+mn-ea"/>
              </a:rPr>
              <a:t>イスラエル</a:t>
            </a:r>
            <a:r>
              <a:rPr lang="ja-JP" altLang="en-US" sz="2800" dirty="0" smtClean="0">
                <a:solidFill>
                  <a:schemeClr val="bg1"/>
                </a:solidFill>
                <a:latin typeface="+mn-ea"/>
                <a:ea typeface="+mn-ea"/>
              </a:rPr>
              <a:t>の</a:t>
            </a:r>
            <a:endParaRPr lang="en-US" altLang="ja-JP" sz="2800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pPr>
              <a:buNone/>
            </a:pPr>
            <a:r>
              <a:rPr lang="ja-JP" altLang="en-US" sz="2800" dirty="0">
                <a:solidFill>
                  <a:schemeClr val="bg1"/>
                </a:solidFill>
                <a:latin typeface="+mn-ea"/>
                <a:ea typeface="+mn-ea"/>
              </a:rPr>
              <a:t>　</a:t>
            </a:r>
            <a:r>
              <a:rPr lang="ja-JP" altLang="en-US" sz="2800" dirty="0" smtClean="0">
                <a:solidFill>
                  <a:schemeClr val="bg1"/>
                </a:solidFill>
                <a:latin typeface="+mn-ea"/>
                <a:ea typeface="+mn-ea"/>
              </a:rPr>
              <a:t>おう、</a:t>
            </a:r>
            <a:r>
              <a:rPr lang="ja-JP" altLang="en-US" sz="2800" dirty="0">
                <a:solidFill>
                  <a:schemeClr val="bg1"/>
                </a:solidFill>
                <a:latin typeface="+mn-ea"/>
                <a:ea typeface="+mn-ea"/>
              </a:rPr>
              <a:t>ヨアシュ</a:t>
            </a:r>
            <a:r>
              <a:rPr lang="ja-JP" altLang="en-US" sz="2800" dirty="0" smtClean="0">
                <a:solidFill>
                  <a:schemeClr val="bg1"/>
                </a:solidFill>
                <a:latin typeface="+mn-ea"/>
                <a:ea typeface="+mn-ea"/>
              </a:rPr>
              <a:t>の</a:t>
            </a:r>
            <a:r>
              <a:rPr lang="ja-JP" altLang="en-US" sz="2800" dirty="0" err="1" smtClean="0">
                <a:solidFill>
                  <a:schemeClr val="bg1"/>
                </a:solidFill>
                <a:latin typeface="+mn-ea"/>
                <a:ea typeface="+mn-ea"/>
              </a:rPr>
              <a:t>こ</a:t>
            </a:r>
            <a:r>
              <a:rPr lang="ja-JP" altLang="en-US" sz="2800" dirty="0" smtClean="0">
                <a:solidFill>
                  <a:schemeClr val="bg1"/>
                </a:solidFill>
                <a:latin typeface="+mn-ea"/>
                <a:ea typeface="+mn-ea"/>
              </a:rPr>
              <a:t>　ヤロブアムの　じだい、じしんの　</a:t>
            </a:r>
            <a:endParaRPr lang="en-US" altLang="ja-JP" sz="2800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pPr>
              <a:buNone/>
            </a:pPr>
            <a:r>
              <a:rPr lang="ja-JP" altLang="en-US" sz="2800" dirty="0" smtClean="0">
                <a:solidFill>
                  <a:schemeClr val="bg1"/>
                </a:solidFill>
                <a:latin typeface="+mn-ea"/>
                <a:ea typeface="+mn-ea"/>
              </a:rPr>
              <a:t>　に</a:t>
            </a:r>
            <a:r>
              <a:rPr lang="ja-JP" altLang="en-US" sz="2800" dirty="0" err="1" smtClean="0">
                <a:solidFill>
                  <a:schemeClr val="bg1"/>
                </a:solidFill>
                <a:latin typeface="+mn-ea"/>
                <a:ea typeface="+mn-ea"/>
              </a:rPr>
              <a:t>ねん</a:t>
            </a:r>
            <a:r>
              <a:rPr lang="ja-JP" altLang="en-US" sz="2800" dirty="0" smtClean="0">
                <a:solidFill>
                  <a:schemeClr val="bg1"/>
                </a:solidFill>
                <a:latin typeface="+mn-ea"/>
                <a:ea typeface="+mn-ea"/>
              </a:rPr>
              <a:t>まえに</a:t>
            </a:r>
            <a:r>
              <a:rPr lang="ja-JP" altLang="en-US" sz="2800" dirty="0">
                <a:solidFill>
                  <a:schemeClr val="bg1"/>
                </a:solidFill>
                <a:latin typeface="+mn-ea"/>
                <a:ea typeface="+mn-ea"/>
              </a:rPr>
              <a:t>、イスラエル</a:t>
            </a:r>
            <a:r>
              <a:rPr lang="ja-JP" altLang="en-US" sz="2800" dirty="0" smtClean="0">
                <a:solidFill>
                  <a:schemeClr val="bg1"/>
                </a:solidFill>
                <a:latin typeface="+mn-ea"/>
                <a:ea typeface="+mn-ea"/>
              </a:rPr>
              <a:t>に　ついて　かれが　</a:t>
            </a:r>
            <a:endParaRPr lang="en-US" altLang="ja-JP" sz="2800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pPr>
              <a:buNone/>
            </a:pPr>
            <a:r>
              <a:rPr lang="ja-JP" altLang="en-US" sz="2800" dirty="0">
                <a:solidFill>
                  <a:schemeClr val="bg1"/>
                </a:solidFill>
                <a:latin typeface="+mn-ea"/>
                <a:ea typeface="+mn-ea"/>
              </a:rPr>
              <a:t>　</a:t>
            </a:r>
            <a:r>
              <a:rPr lang="ja-JP" altLang="en-US" sz="2800" dirty="0" smtClean="0">
                <a:solidFill>
                  <a:schemeClr val="bg1"/>
                </a:solidFill>
                <a:latin typeface="+mn-ea"/>
                <a:ea typeface="+mn-ea"/>
              </a:rPr>
              <a:t>みた</a:t>
            </a:r>
            <a:r>
              <a:rPr lang="ja-JP" altLang="en-US" sz="2800" dirty="0">
                <a:solidFill>
                  <a:schemeClr val="bg1"/>
                </a:solidFill>
                <a:latin typeface="+mn-ea"/>
                <a:ea typeface="+mn-ea"/>
              </a:rPr>
              <a:t>ものである。</a:t>
            </a:r>
            <a:endParaRPr lang="en-US" altLang="ko-KR" sz="2800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pPr>
              <a:buFont typeface="Arial" charset="0"/>
              <a:buNone/>
            </a:pPr>
            <a:endParaRPr lang="ko-KR" altLang="en-US" sz="2800" dirty="0">
              <a:solidFill>
                <a:schemeClr val="bg1"/>
              </a:solidFill>
              <a:latin typeface="+mn-ea"/>
              <a:ea typeface="+mn-ea"/>
            </a:endParaRPr>
          </a:p>
          <a:p>
            <a:pPr>
              <a:buNone/>
            </a:pPr>
            <a:r>
              <a:rPr lang="en-US" altLang="ko-KR" sz="2800" dirty="0">
                <a:solidFill>
                  <a:schemeClr val="bg1"/>
                </a:solidFill>
                <a:latin typeface="+mn-ea"/>
                <a:ea typeface="+mn-ea"/>
              </a:rPr>
              <a:t>2</a:t>
            </a:r>
            <a:r>
              <a:rPr lang="en-US" altLang="ko-KR" sz="2800" dirty="0" smtClean="0">
                <a:solidFill>
                  <a:schemeClr val="bg1"/>
                </a:solidFill>
                <a:latin typeface="+mn-ea"/>
                <a:ea typeface="+mn-ea"/>
              </a:rPr>
              <a:t>/</a:t>
            </a:r>
            <a:r>
              <a:rPr lang="ja-JP" altLang="en-US" sz="2800" dirty="0" smtClean="0">
                <a:solidFill>
                  <a:schemeClr val="bg1"/>
                </a:solidFill>
                <a:latin typeface="+mn-ea"/>
                <a:ea typeface="+mn-ea"/>
              </a:rPr>
              <a:t>かれは　いった</a:t>
            </a:r>
            <a:r>
              <a:rPr lang="ja-JP" altLang="en-US" sz="2800" dirty="0">
                <a:solidFill>
                  <a:schemeClr val="bg1"/>
                </a:solidFill>
                <a:latin typeface="+mn-ea"/>
                <a:ea typeface="+mn-ea"/>
              </a:rPr>
              <a:t>。</a:t>
            </a:r>
            <a:r>
              <a:rPr lang="ja-JP" altLang="en-US" sz="2800" dirty="0" smtClean="0">
                <a:solidFill>
                  <a:schemeClr val="bg1"/>
                </a:solidFill>
                <a:latin typeface="+mn-ea"/>
                <a:ea typeface="+mn-ea"/>
              </a:rPr>
              <a:t>「しゅは　シオンから　さけび、</a:t>
            </a:r>
            <a:endParaRPr lang="en-US" altLang="ja-JP" sz="2800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pPr>
              <a:buNone/>
            </a:pPr>
            <a:r>
              <a:rPr lang="ja-JP" altLang="en-US" sz="2800" dirty="0">
                <a:solidFill>
                  <a:schemeClr val="bg1"/>
                </a:solidFill>
                <a:latin typeface="+mn-ea"/>
                <a:ea typeface="+mn-ea"/>
              </a:rPr>
              <a:t>　</a:t>
            </a:r>
            <a:r>
              <a:rPr lang="ja-JP" altLang="en-US" sz="2800" dirty="0" smtClean="0">
                <a:solidFill>
                  <a:schemeClr val="bg1"/>
                </a:solidFill>
                <a:latin typeface="+mn-ea"/>
                <a:ea typeface="+mn-ea"/>
              </a:rPr>
              <a:t>エルサレムから　こえを　だされる。</a:t>
            </a:r>
            <a:r>
              <a:rPr lang="ja-JP" altLang="en-US" sz="2800" dirty="0" err="1" smtClean="0">
                <a:solidFill>
                  <a:schemeClr val="bg1"/>
                </a:solidFill>
                <a:latin typeface="+mn-ea"/>
                <a:ea typeface="+mn-ea"/>
              </a:rPr>
              <a:t>ひつじ</a:t>
            </a:r>
            <a:r>
              <a:rPr lang="ja-JP" altLang="en-US" sz="2800" dirty="0" smtClean="0">
                <a:solidFill>
                  <a:schemeClr val="bg1"/>
                </a:solidFill>
                <a:latin typeface="+mn-ea"/>
                <a:ea typeface="+mn-ea"/>
              </a:rPr>
              <a:t>かいの　</a:t>
            </a:r>
            <a:endParaRPr lang="en-US" altLang="ja-JP" sz="2800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pPr>
              <a:buNone/>
            </a:pPr>
            <a:r>
              <a:rPr lang="ja-JP" altLang="en-US" sz="2800" dirty="0">
                <a:solidFill>
                  <a:schemeClr val="bg1"/>
                </a:solidFill>
                <a:latin typeface="+mn-ea"/>
                <a:ea typeface="+mn-ea"/>
              </a:rPr>
              <a:t>　</a:t>
            </a:r>
            <a:r>
              <a:rPr lang="ja-JP" altLang="en-US" sz="2800" dirty="0" smtClean="0">
                <a:solidFill>
                  <a:schemeClr val="bg1"/>
                </a:solidFill>
                <a:latin typeface="+mn-ea"/>
                <a:ea typeface="+mn-ea"/>
              </a:rPr>
              <a:t>まきばは　かわき</a:t>
            </a:r>
            <a:r>
              <a:rPr lang="ja-JP" altLang="en-US" sz="2800" dirty="0">
                <a:solidFill>
                  <a:schemeClr val="bg1"/>
                </a:solidFill>
                <a:latin typeface="+mn-ea"/>
                <a:ea typeface="+mn-ea"/>
              </a:rPr>
              <a:t>、カルメル</a:t>
            </a:r>
            <a:r>
              <a:rPr lang="ja-JP" altLang="en-US" sz="2800" dirty="0" smtClean="0">
                <a:solidFill>
                  <a:schemeClr val="bg1"/>
                </a:solidFill>
                <a:latin typeface="+mn-ea"/>
                <a:ea typeface="+mn-ea"/>
              </a:rPr>
              <a:t>の　いただきは　かれる</a:t>
            </a:r>
            <a:r>
              <a:rPr lang="ja-JP" altLang="en-US" sz="2800" dirty="0">
                <a:solidFill>
                  <a:schemeClr val="bg1"/>
                </a:solidFill>
                <a:latin typeface="+mn-ea"/>
                <a:ea typeface="+mn-ea"/>
              </a:rPr>
              <a:t>。」</a:t>
            </a:r>
            <a:endParaRPr lang="ko-KR" altLang="en-US" sz="2800" dirty="0">
              <a:solidFill>
                <a:schemeClr val="bg1"/>
              </a:solidFill>
              <a:latin typeface="+mn-ea"/>
              <a:ea typeface="+mn-ea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ko-KR" sz="28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062354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1412875"/>
            <a:ext cx="9150350" cy="544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0" y="0"/>
            <a:ext cx="9144000" cy="1068388"/>
          </a:xfrm>
          <a:prstGeom prst="roundRect">
            <a:avLst>
              <a:gd name="adj" fmla="val 6681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ctr">
              <a:buFont typeface="Arial" charset="0"/>
              <a:buNone/>
            </a:pPr>
            <a:r>
              <a:rPr lang="ja-JP" altLang="en-US" sz="2800" b="1" dirty="0" smtClean="0">
                <a:solidFill>
                  <a:schemeClr val="bg1"/>
                </a:solidFill>
                <a:latin typeface="+mn-ea"/>
                <a:ea typeface="+mn-ea"/>
              </a:rPr>
              <a:t>アモスは　</a:t>
            </a:r>
            <a:r>
              <a:rPr lang="ja-JP" altLang="en-US" sz="2800" b="1" dirty="0" err="1" smtClean="0">
                <a:solidFill>
                  <a:schemeClr val="bg1"/>
                </a:solidFill>
                <a:latin typeface="+mn-ea"/>
                <a:ea typeface="+mn-ea"/>
              </a:rPr>
              <a:t>ひつじ</a:t>
            </a:r>
            <a:r>
              <a:rPr lang="ja-JP" altLang="en-US" sz="2800" b="1" dirty="0" smtClean="0">
                <a:solidFill>
                  <a:schemeClr val="bg1"/>
                </a:solidFill>
                <a:latin typeface="+mn-ea"/>
                <a:ea typeface="+mn-ea"/>
              </a:rPr>
              <a:t>かいで　のうふでした</a:t>
            </a:r>
            <a:endParaRPr lang="en-US" altLang="ko-KR" sz="2800" b="1" dirty="0">
              <a:solidFill>
                <a:schemeClr val="bg1"/>
              </a:solidFill>
              <a:latin typeface="+mn-ea"/>
              <a:ea typeface="+mn-ea"/>
            </a:endParaRPr>
          </a:p>
          <a:p>
            <a:pPr algn="ctr">
              <a:buFont typeface="Arial" charset="0"/>
              <a:buNone/>
            </a:pPr>
            <a:r>
              <a:rPr lang="ja-JP" altLang="en-US" sz="2800" b="1" dirty="0" smtClean="0">
                <a:solidFill>
                  <a:schemeClr val="bg1"/>
                </a:solidFill>
                <a:latin typeface="+mn-ea"/>
                <a:ea typeface="+mn-ea"/>
              </a:rPr>
              <a:t>かみさまの　</a:t>
            </a:r>
            <a:r>
              <a:rPr lang="ja-JP" altLang="en-US" sz="2800" b="1" dirty="0" err="1" smtClean="0">
                <a:solidFill>
                  <a:schemeClr val="bg1"/>
                </a:solidFill>
                <a:latin typeface="+mn-ea"/>
                <a:ea typeface="+mn-ea"/>
              </a:rPr>
              <a:t>み</a:t>
            </a:r>
            <a:r>
              <a:rPr lang="ja-JP" altLang="en-US" sz="2800" b="1" dirty="0" smtClean="0">
                <a:solidFill>
                  <a:schemeClr val="bg1"/>
                </a:solidFill>
                <a:latin typeface="+mn-ea"/>
                <a:ea typeface="+mn-ea"/>
              </a:rPr>
              <a:t>ことばを　よく　きいて　したがう　ひとでした</a:t>
            </a:r>
            <a:r>
              <a:rPr lang="en-US" altLang="ko-KR" sz="2800" b="1" dirty="0" smtClean="0">
                <a:solidFill>
                  <a:schemeClr val="bg1"/>
                </a:solidFill>
                <a:latin typeface="+mn-ea"/>
                <a:ea typeface="+mn-ea"/>
              </a:rPr>
              <a:t> </a:t>
            </a:r>
            <a:endParaRPr lang="en-US" altLang="ko-KR" sz="28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464175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0" y="0"/>
            <a:ext cx="9144000" cy="1068388"/>
          </a:xfrm>
          <a:prstGeom prst="roundRect">
            <a:avLst>
              <a:gd name="adj" fmla="val 6681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ctr">
              <a:buFont typeface="Arial" charset="0"/>
              <a:buNone/>
            </a:pPr>
            <a:r>
              <a:rPr lang="ja-JP" altLang="en-US" sz="2800" b="1" dirty="0" smtClean="0">
                <a:solidFill>
                  <a:schemeClr val="bg1"/>
                </a:solidFill>
                <a:latin typeface="+mn-ea"/>
                <a:ea typeface="+mn-ea"/>
              </a:rPr>
              <a:t>きたイスラエルの　ほろびを　みて　かみさまの　</a:t>
            </a:r>
            <a:r>
              <a:rPr lang="ja-JP" altLang="en-US" sz="2800" b="1" dirty="0" err="1" smtClean="0">
                <a:solidFill>
                  <a:schemeClr val="bg1"/>
                </a:solidFill>
                <a:latin typeface="+mn-ea"/>
                <a:ea typeface="+mn-ea"/>
              </a:rPr>
              <a:t>み</a:t>
            </a:r>
            <a:r>
              <a:rPr lang="ja-JP" altLang="en-US" sz="2800" b="1" dirty="0" smtClean="0">
                <a:solidFill>
                  <a:schemeClr val="bg1"/>
                </a:solidFill>
                <a:latin typeface="+mn-ea"/>
                <a:ea typeface="+mn-ea"/>
              </a:rPr>
              <a:t>ことばを　よげんする　よげんしゃとして　めされました（じゅうじゅん）</a:t>
            </a:r>
            <a:endParaRPr lang="en-US" altLang="ko-KR" sz="28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pic>
        <p:nvPicPr>
          <p:cNvPr id="6147" name="그림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0" y="1268413"/>
            <a:ext cx="9144000" cy="558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5577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0" y="0"/>
            <a:ext cx="9144000" cy="692696"/>
          </a:xfrm>
          <a:prstGeom prst="roundRect">
            <a:avLst>
              <a:gd name="adj" fmla="val 6681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ctr">
              <a:buNone/>
            </a:pPr>
            <a:r>
              <a:rPr lang="en-US" altLang="ko-KR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</a:t>
            </a:r>
            <a:r>
              <a:rPr lang="en-US" altLang="ko-KR" b="1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.</a:t>
            </a:r>
            <a:r>
              <a:rPr lang="ja-JP" altLang="en-US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ソロモン</a:t>
            </a:r>
            <a:r>
              <a:rPr lang="ja-JP" altLang="en-US" b="1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　あやまりによって　くには</a:t>
            </a:r>
            <a:endParaRPr lang="en-US" altLang="ja-JP" b="1" dirty="0" smtClean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>
              <a:buNone/>
            </a:pPr>
            <a:r>
              <a:rPr lang="ja-JP" altLang="en-US" b="1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ふたつの　くにに　わかれました</a:t>
            </a:r>
            <a:endParaRPr lang="en-US" altLang="ko-KR" b="1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323850" y="1481138"/>
            <a:ext cx="4248150" cy="1223962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2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ソロモンが　</a:t>
            </a:r>
            <a:r>
              <a:rPr lang="ja-JP" altLang="en-US" sz="2400" dirty="0" err="1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ぐうぞう</a:t>
            </a:r>
            <a:r>
              <a:rPr lang="ja-JP" altLang="en-US" sz="2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すうはいを　したからです</a:t>
            </a:r>
            <a:endParaRPr lang="en-US" altLang="ko-KR" sz="2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6" name="모서리가 둥근 직사각형 5"/>
          <p:cNvSpPr/>
          <p:nvPr/>
        </p:nvSpPr>
        <p:spPr>
          <a:xfrm>
            <a:off x="323850" y="3213100"/>
            <a:ext cx="4248150" cy="1223963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2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ひとつの　くにが　</a:t>
            </a:r>
            <a:endParaRPr lang="en-US" altLang="ja-JP" sz="24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>
              <a:defRPr/>
            </a:pPr>
            <a:r>
              <a:rPr lang="ja-JP" altLang="en-US" sz="2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きたイスラエルと　みなみユダに　ぶんだんされました</a:t>
            </a:r>
            <a:endParaRPr lang="en-US" altLang="ko-KR" sz="2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7" name="모서리가 둥근 직사각형 6"/>
          <p:cNvSpPr/>
          <p:nvPr/>
        </p:nvSpPr>
        <p:spPr>
          <a:xfrm>
            <a:off x="323850" y="5013325"/>
            <a:ext cx="4248150" cy="1223963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2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イスラエルは　ヤロブアムおうが、ユダは　レハブアムおうが　おさめました</a:t>
            </a:r>
            <a:endParaRPr lang="en-US" altLang="ko-KR" sz="2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9222" name="Picture 7" descr="D:\다운로드\솔로몬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1481138"/>
            <a:ext cx="4105275" cy="511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7339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0" y="0"/>
            <a:ext cx="9144000" cy="1068388"/>
          </a:xfrm>
          <a:prstGeom prst="roundRect">
            <a:avLst>
              <a:gd name="adj" fmla="val 6681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ctr">
              <a:buNone/>
            </a:pPr>
            <a:r>
              <a:rPr kumimoji="0" lang="en-US" altLang="ko-KR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2. </a:t>
            </a:r>
            <a:r>
              <a:rPr lang="en-US" altLang="ja-JP" b="1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B.C.722</a:t>
            </a:r>
            <a:r>
              <a:rPr lang="ja-JP" altLang="en-US" b="1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ねんごろ</a:t>
            </a:r>
            <a:r>
              <a:rPr lang="ja-JP" altLang="en-US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、アッシリヤ</a:t>
            </a:r>
            <a:r>
              <a:rPr lang="ja-JP" altLang="en-US" b="1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は　きたイスラエルを　こう</a:t>
            </a:r>
            <a:r>
              <a:rPr lang="ja-JP" altLang="en-US" b="1" dirty="0" err="1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げ</a:t>
            </a:r>
            <a:r>
              <a:rPr lang="ja-JP" altLang="en-US" b="1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きしました</a:t>
            </a:r>
            <a:endParaRPr kumimoji="0" lang="en-US" altLang="ko-KR" b="1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4594225" y="1557338"/>
            <a:ext cx="4286250" cy="126365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2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イスラエルの　すべての　</a:t>
            </a:r>
            <a:endParaRPr lang="en-US" altLang="ja-JP" sz="24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>
              <a:defRPr/>
            </a:pPr>
            <a:r>
              <a:rPr lang="ja-JP" altLang="en-US" sz="2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おとこは　</a:t>
            </a:r>
            <a:r>
              <a:rPr lang="ja-JP" altLang="en-US" sz="2400" dirty="0" err="1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ほりょ</a:t>
            </a:r>
            <a:r>
              <a:rPr lang="ja-JP" altLang="en-US" sz="2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として　</a:t>
            </a:r>
            <a:endParaRPr lang="en-US" altLang="ja-JP" sz="24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>
              <a:defRPr/>
            </a:pPr>
            <a:r>
              <a:rPr lang="ja-JP" altLang="en-US" sz="2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とらえられました</a:t>
            </a:r>
            <a:endParaRPr lang="en-US" altLang="ko-KR" sz="2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6" name="모서리가 둥근 직사각형 5"/>
          <p:cNvSpPr/>
          <p:nvPr/>
        </p:nvSpPr>
        <p:spPr>
          <a:xfrm>
            <a:off x="4625975" y="3429000"/>
            <a:ext cx="4286250" cy="126365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2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せかいの　どれい　しじょうで　うりかいされました</a:t>
            </a:r>
            <a:endParaRPr lang="en-US" altLang="ko-KR" sz="2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7" name="모서리가 둥근 직사각형 6"/>
          <p:cNvSpPr/>
          <p:nvPr/>
        </p:nvSpPr>
        <p:spPr>
          <a:xfrm>
            <a:off x="4632325" y="5373688"/>
            <a:ext cx="4287838" cy="1263650"/>
          </a:xfrm>
          <a:prstGeom prst="roundRect">
            <a:avLst/>
          </a:prstGeom>
          <a:solidFill>
            <a:srgbClr val="F0A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2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いほうの　どれいを　</a:t>
            </a:r>
            <a:endParaRPr lang="en-US" altLang="ja-JP" sz="24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>
              <a:defRPr/>
            </a:pPr>
            <a:r>
              <a:rPr lang="ja-JP" altLang="en-US" sz="2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いすらえるに　</a:t>
            </a:r>
            <a:r>
              <a:rPr lang="ja-JP" altLang="en-US" sz="2400" dirty="0" err="1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いじゅう</a:t>
            </a:r>
            <a:endParaRPr lang="en-US" altLang="ja-JP" sz="24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>
              <a:defRPr/>
            </a:pPr>
            <a:r>
              <a:rPr lang="ja-JP" altLang="en-US" sz="2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させました</a:t>
            </a:r>
            <a:endParaRPr lang="en-US" altLang="ko-KR" sz="2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10246" name="Picture 6" descr="D:\다운로드\아모스 배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1390650"/>
            <a:ext cx="4416425" cy="546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179512" y="2069336"/>
            <a:ext cx="1584176" cy="369332"/>
          </a:xfrm>
          <a:prstGeom prst="rect">
            <a:avLst/>
          </a:prstGeom>
          <a:solidFill>
            <a:srgbClr val="B9E3F9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dirty="0" err="1" smtClean="0"/>
              <a:t>ちちゅ</a:t>
            </a:r>
            <a:r>
              <a:rPr kumimoji="1" lang="ja-JP" altLang="en-US" dirty="0" smtClean="0"/>
              <a:t>うかい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656745" y="2093209"/>
            <a:ext cx="1728192" cy="369332"/>
          </a:xfrm>
          <a:prstGeom prst="rect">
            <a:avLst/>
          </a:prstGeom>
          <a:solidFill>
            <a:srgbClr val="F6F6F6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アラム（シリヤ）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965873" y="3933056"/>
            <a:ext cx="461665" cy="759594"/>
          </a:xfrm>
          <a:prstGeom prst="rect">
            <a:avLst/>
          </a:prstGeom>
          <a:solidFill>
            <a:srgbClr val="F1F1F1"/>
          </a:solidFill>
        </p:spPr>
        <p:txBody>
          <a:bodyPr vert="eaVert" wrap="square" rtlCol="0">
            <a:spAutoFit/>
          </a:bodyPr>
          <a:lstStyle/>
          <a:p>
            <a:r>
              <a:rPr kumimoji="1" lang="ja-JP" altLang="en-US" dirty="0" smtClean="0"/>
              <a:t>アモン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 rot="1890024">
            <a:off x="2221486" y="4240302"/>
            <a:ext cx="1280216" cy="369332"/>
          </a:xfrm>
          <a:prstGeom prst="rect">
            <a:avLst/>
          </a:prstGeom>
          <a:solidFill>
            <a:srgbClr val="D9D9DB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イスラエル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010683" y="5517232"/>
            <a:ext cx="882736" cy="369332"/>
          </a:xfrm>
          <a:prstGeom prst="rect">
            <a:avLst/>
          </a:prstGeom>
          <a:solidFill>
            <a:srgbClr val="F2F2F2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モアブ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115616" y="5661248"/>
            <a:ext cx="864096" cy="369332"/>
          </a:xfrm>
          <a:prstGeom prst="rect">
            <a:avLst/>
          </a:prstGeom>
          <a:solidFill>
            <a:srgbClr val="D9D9DB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ユダ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 rot="19050160">
            <a:off x="5533" y="5111695"/>
            <a:ext cx="1296144" cy="369332"/>
          </a:xfrm>
          <a:prstGeom prst="rect">
            <a:avLst/>
          </a:prstGeom>
          <a:solidFill>
            <a:srgbClr val="E8E8E8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ペリシテ</a:t>
            </a:r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219326" y="5373688"/>
            <a:ext cx="824980" cy="369332"/>
          </a:xfrm>
          <a:prstGeom prst="rect">
            <a:avLst/>
          </a:prstGeom>
          <a:solidFill>
            <a:srgbClr val="F0F0F0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しかい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44919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0" y="0"/>
            <a:ext cx="9144000" cy="1068388"/>
          </a:xfrm>
          <a:prstGeom prst="roundRect">
            <a:avLst>
              <a:gd name="adj" fmla="val 6681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ctr">
              <a:buNone/>
            </a:pPr>
            <a:r>
              <a:rPr lang="en-US" altLang="ko-KR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2. </a:t>
            </a:r>
            <a:r>
              <a:rPr lang="en-US" altLang="ja-JP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B.C.722</a:t>
            </a:r>
            <a:r>
              <a:rPr lang="ja-JP" altLang="en-US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ねんごろ、アッシリヤは　きたイスラエルを　こう</a:t>
            </a:r>
            <a:r>
              <a:rPr lang="ja-JP" altLang="en-US" b="1" dirty="0" err="1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げ</a:t>
            </a:r>
            <a:r>
              <a:rPr lang="ja-JP" altLang="en-US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きしました</a:t>
            </a:r>
            <a:endParaRPr lang="en-US" altLang="ko-KR" b="1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7" name="모서리가 둥근 직사각형 6"/>
          <p:cNvSpPr/>
          <p:nvPr/>
        </p:nvSpPr>
        <p:spPr>
          <a:xfrm>
            <a:off x="107504" y="1268760"/>
            <a:ext cx="9036496" cy="504056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36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イスラエル</a:t>
            </a:r>
            <a:r>
              <a:rPr lang="ja-JP" altLang="en-US" sz="360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みんぞくの</a:t>
            </a:r>
            <a:r>
              <a:rPr lang="ja-JP" altLang="en-US" sz="36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くるしみと　</a:t>
            </a:r>
            <a:endParaRPr lang="en-US" altLang="ja-JP" sz="36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>
              <a:defRPr/>
            </a:pPr>
            <a:r>
              <a:rPr lang="ja-JP" altLang="en-US" sz="36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わざわいの　りゆうが　あります</a:t>
            </a:r>
            <a:endParaRPr lang="en-US" altLang="ko-KR" sz="36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>
              <a:defRPr/>
            </a:pPr>
            <a:endParaRPr lang="en-US" altLang="ko-KR" sz="36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>
              <a:defRPr/>
            </a:pPr>
            <a:r>
              <a:rPr lang="ja-JP" altLang="en-US" sz="3600" u="sng" dirty="0" err="1" smtClean="0">
                <a:solidFill>
                  <a:srgbClr val="FFFF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せんみん</a:t>
            </a:r>
            <a:r>
              <a:rPr lang="ja-JP" altLang="en-US" sz="3600" u="sng" dirty="0" smtClean="0">
                <a:solidFill>
                  <a:srgbClr val="FFFF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しそう、あやまった　すくいかん</a:t>
            </a:r>
            <a:endParaRPr lang="ja-JP" altLang="en-US" sz="3600" u="sng" dirty="0">
              <a:solidFill>
                <a:srgbClr val="FFFF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>
              <a:defRPr/>
            </a:pPr>
            <a:r>
              <a:rPr lang="ja-JP" altLang="en-US" sz="3600" u="sng" dirty="0" smtClean="0">
                <a:solidFill>
                  <a:srgbClr val="FFFF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かみさまを　しんじない</a:t>
            </a:r>
            <a:r>
              <a:rPr lang="ja-JP" altLang="en-US" sz="3600" u="sng" dirty="0">
                <a:solidFill>
                  <a:srgbClr val="FFFF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こと</a:t>
            </a:r>
            <a:endParaRPr lang="en-US" altLang="ko-KR" sz="3600" u="sng" dirty="0" smtClean="0">
              <a:solidFill>
                <a:srgbClr val="FFFF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83509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8" y="1068388"/>
            <a:ext cx="9123362" cy="578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0" y="0"/>
            <a:ext cx="9144000" cy="1068388"/>
          </a:xfrm>
          <a:prstGeom prst="roundRect">
            <a:avLst>
              <a:gd name="adj" fmla="val 6681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ctr">
              <a:buNone/>
            </a:pPr>
            <a:r>
              <a:rPr kumimoji="0" lang="en-US" altLang="ko-KR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</a:t>
            </a:r>
            <a:r>
              <a:rPr kumimoji="0" lang="en-US" altLang="ko-KR" b="1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.</a:t>
            </a:r>
            <a:r>
              <a:rPr lang="ja-JP" altLang="en-US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このこと</a:t>
            </a:r>
            <a:r>
              <a:rPr lang="ja-JP" altLang="en-US" b="1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　まえに　あたえられた　</a:t>
            </a:r>
            <a:r>
              <a:rPr lang="ja-JP" altLang="en-US" b="1" dirty="0" err="1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み</a:t>
            </a:r>
            <a:r>
              <a:rPr lang="ja-JP" altLang="en-US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ことば</a:t>
            </a:r>
            <a:r>
              <a:rPr lang="ja-JP" altLang="en-US" b="1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endParaRPr lang="en-US" altLang="ja-JP" b="1" dirty="0" smtClean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>
              <a:buNone/>
            </a:pPr>
            <a:r>
              <a:rPr lang="ja-JP" altLang="en-US" b="1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あります</a:t>
            </a:r>
            <a:r>
              <a:rPr kumimoji="0" lang="en-US" altLang="ko-KR" b="1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kumimoji="0" lang="ja-JP" altLang="en-US" b="1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アモス</a:t>
            </a:r>
            <a:r>
              <a:rPr kumimoji="0" lang="en-US" altLang="ko-KR" b="1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5:4</a:t>
            </a:r>
            <a:r>
              <a:rPr kumimoji="0" lang="ja-JP" altLang="en-US" b="1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～</a:t>
            </a:r>
            <a:r>
              <a:rPr kumimoji="0" lang="en-US" altLang="ko-KR" b="1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8</a:t>
            </a:r>
            <a:r>
              <a:rPr kumimoji="0" lang="en-US" altLang="ko-KR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</a:p>
        </p:txBody>
      </p:sp>
      <p:sp>
        <p:nvSpPr>
          <p:cNvPr id="5" name="모서리가 둥근 직사각형 4"/>
          <p:cNvSpPr/>
          <p:nvPr/>
        </p:nvSpPr>
        <p:spPr>
          <a:xfrm>
            <a:off x="107950" y="1196975"/>
            <a:ext cx="8856663" cy="1263650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2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しゅを　もとめると　いきると　いわれました</a:t>
            </a:r>
            <a:endParaRPr lang="en-US" altLang="ko-KR" sz="2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6" name="모서리가 둥근 직사각형 5"/>
          <p:cNvSpPr/>
          <p:nvPr/>
        </p:nvSpPr>
        <p:spPr>
          <a:xfrm>
            <a:off x="107950" y="3068638"/>
            <a:ext cx="8856663" cy="1263650"/>
          </a:xfrm>
          <a:prstGeom prst="roundRect">
            <a:avLst/>
          </a:prstGeom>
          <a:solidFill>
            <a:srgbClr val="82E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あんぜんで</a:t>
            </a:r>
            <a:r>
              <a:rPr lang="ja-JP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ある</a:t>
            </a:r>
            <a:r>
              <a:rPr lang="ja-JP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と　おもう　ベテル</a:t>
            </a:r>
            <a:r>
              <a:rPr lang="ja-JP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、ギルガル、ベエル・シェバ</a:t>
            </a:r>
            <a:r>
              <a:rPr lang="ja-JP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に　</a:t>
            </a:r>
            <a:endParaRPr lang="en-US" altLang="ja-JP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>
              <a:defRPr/>
            </a:pPr>
            <a:r>
              <a:rPr lang="ja-JP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たよらない</a:t>
            </a:r>
            <a:r>
              <a:rPr lang="ja-JP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よう</a:t>
            </a:r>
            <a:r>
              <a:rPr lang="ja-JP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に　いわれました</a:t>
            </a:r>
            <a:endParaRPr lang="ja-JP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7" name="모서리가 둥근 직사각형 6"/>
          <p:cNvSpPr/>
          <p:nvPr/>
        </p:nvSpPr>
        <p:spPr>
          <a:xfrm>
            <a:off x="107950" y="5013325"/>
            <a:ext cx="8856663" cy="126365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2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かみさまの　さばきが　</a:t>
            </a:r>
            <a:r>
              <a:rPr lang="ja-JP" altLang="en-US" sz="2400" dirty="0" err="1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ひの</a:t>
            </a:r>
            <a:r>
              <a:rPr lang="ja-JP" altLang="en-US" sz="2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ように　ヨセフの　いえから　</a:t>
            </a:r>
            <a:endParaRPr lang="en-US" altLang="ja-JP" sz="24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>
              <a:defRPr/>
            </a:pPr>
            <a:r>
              <a:rPr lang="ja-JP" altLang="en-US" sz="2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はじまると　いわれました</a:t>
            </a:r>
            <a:endParaRPr lang="en-US" altLang="ko-KR" sz="2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07894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74</Words>
  <Application>Microsoft Office PowerPoint</Application>
  <PresentationFormat>画面に合わせる (4:3)</PresentationFormat>
  <Paragraphs>51</Paragraphs>
  <Slides>8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12" baseType="lpstr">
      <vt:lpstr>맑은 고딕</vt:lpstr>
      <vt:lpstr>ＭＳ Ｐゴシック</vt:lpstr>
      <vt:lpstr>Arial</vt:lpstr>
      <vt:lpstr>Office 테마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임서 김요한</dc:creator>
  <cp:lastModifiedBy>佐々木智香子</cp:lastModifiedBy>
  <cp:revision>5</cp:revision>
  <dcterms:created xsi:type="dcterms:W3CDTF">2016-09-03T05:36:26Z</dcterms:created>
  <dcterms:modified xsi:type="dcterms:W3CDTF">2016-09-29T12:29:21Z</dcterms:modified>
</cp:coreProperties>
</file>