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7" r:id="rId3"/>
    <p:sldId id="261" r:id="rId4"/>
    <p:sldId id="268" r:id="rId5"/>
    <p:sldId id="262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52"/>
    <p:restoredTop sz="94674"/>
  </p:normalViewPr>
  <p:slideViewPr>
    <p:cSldViewPr>
      <p:cViewPr varScale="1">
        <p:scale>
          <a:sx n="69" d="100"/>
          <a:sy n="69" d="100"/>
        </p:scale>
        <p:origin x="96" y="13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849936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121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121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제목 텍스트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6428" y="9258300"/>
            <a:ext cx="339244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스크린샷 2017-03-09 오후 5.53.3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8780" y="-44233"/>
            <a:ext cx="13682360" cy="9842066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ja-JP" altLang="en-US" sz="6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じゅうじゅんに　する　ものが　うける　しゅくふく</a:t>
            </a:r>
            <a:endParaRPr sz="6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1" name="Shape 121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500"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ハガイ</a:t>
            </a:r>
            <a:r>
              <a:rPr lang="en-US" altLang="ko-KR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2:17~19</a:t>
            </a:r>
            <a:endParaRPr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32"/>
          <p:cNvSpPr txBox="1">
            <a:spLocks noGrp="1"/>
          </p:cNvSpPr>
          <p:nvPr>
            <p:ph type="title"/>
          </p:nvPr>
        </p:nvSpPr>
        <p:spPr>
          <a:xfrm>
            <a:off x="0" y="3652838"/>
            <a:ext cx="13004800" cy="2159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ハガイ</a:t>
            </a:r>
            <a:r>
              <a:rPr lang="en-US" altLang="ko-KR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2:17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ko-KR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</a:t>
            </a:r>
            <a:r>
              <a:rPr lang="en-US" altLang="ko-KR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ko-KR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ko-KR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17</a:t>
            </a:r>
            <a:r>
              <a:rPr lang="en-US" altLang="ko-KR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わたしは、あなたがた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たちがれと　</a:t>
            </a:r>
            <a:r>
              <a:rPr lang="ja-JP" altLang="en-US" sz="4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くろほびょうと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うち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、あなたがた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てがけた　ものを　ことごとく　ひょうで　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うった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。しかし、あなたがた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うち　だれ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ひとり、わたし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かえって　こなかった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――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みつげ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――</a:t>
            </a:r>
            <a:r>
              <a:rPr lang="en-US" altLang="ko-KR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ko-KR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ko-KR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18</a:t>
            </a:r>
            <a:r>
              <a:rPr lang="en-US" altLang="ko-KR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さあ、あなたがたは、きょう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　のちの　ことを　よく　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かんがえよ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。すなわち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、だいきゅうの　つきの　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ja-JP" altLang="en-US" sz="4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じゅうよっか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、しゅの　しんでんの　いしずえが　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すえられた　</a:t>
            </a:r>
            <a:r>
              <a:rPr lang="ja-JP" altLang="en-US" sz="4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ひから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のちの　ことを　よく　かんがえよ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r>
              <a:rPr lang="en-US" altLang="ko-KR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ko-KR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ko-KR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</a:t>
            </a:r>
            <a:r>
              <a:rPr lang="en-US" altLang="ko-KR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たね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　まだ　こくもつぐ</a:t>
            </a:r>
            <a:r>
              <a:rPr lang="ja-JP" altLang="en-US" sz="4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らに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ある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だろうか。ぶどう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き、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いちじくの　き、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ざ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くろの　き、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オリーブ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きは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まだ　みを　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むすばない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だろうか。きょう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からのち、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　しゅくふく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しよう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ko-KR" altLang="en-US" sz="36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6855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주일 준비\스바냐 그림\스바냐 그림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2"/>
            <a:ext cx="13004800" cy="976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0" y="183159"/>
            <a:ext cx="13127136" cy="11652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500"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sz="3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3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ダリヨス</a:t>
            </a:r>
            <a:r>
              <a:rPr lang="ja-JP" altLang="en-US"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だい</a:t>
            </a:r>
            <a:r>
              <a:rPr lang="ja-JP" altLang="en-US" sz="3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ja-JP" altLang="en-US" sz="36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ねんの</a:t>
            </a:r>
            <a:r>
              <a:rPr lang="ja-JP" altLang="en-US"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だいきゅうの　つきの　に</a:t>
            </a:r>
            <a:r>
              <a:rPr lang="ja-JP" altLang="en-US" sz="36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じゅうよっか</a:t>
            </a:r>
            <a:r>
              <a:rPr lang="ja-JP" altLang="en-US"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en-US" altLang="ja-JP"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よげんしゃハガイに　しゅの　ことばがのぞみました</a:t>
            </a:r>
            <a:endParaRPr sz="36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629129" y="2140496"/>
            <a:ext cx="11845702" cy="2029766"/>
          </a:xfrm>
          <a:prstGeom prst="roundRect">
            <a:avLst>
              <a:gd name="adj" fmla="val 10181"/>
            </a:avLst>
          </a:prstGeom>
          <a:solidFill>
            <a:srgbClr val="00B0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900"/>
            </a:lvl1pPr>
          </a:lstStyle>
          <a:p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ふじょうな　いけ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ja-JP" altLang="en-US" sz="36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え</a:t>
            </a:r>
            <a:r>
              <a:rPr lang="ja-JP" altLang="en-US" sz="36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ささげられる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</a:t>
            </a:r>
            <a:r>
              <a:rPr lang="en-US" altLang="ko-KR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endParaRPr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674208" y="4660776"/>
            <a:ext cx="11845702" cy="1852769"/>
          </a:xfrm>
          <a:prstGeom prst="roundRect">
            <a:avLst>
              <a:gd name="adj" fmla="val 10181"/>
            </a:avLst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900"/>
            </a:lvl1pPr>
          </a:lstStyle>
          <a:p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ふじょうな　したいを　さわったものが　</a:t>
            </a:r>
            <a:endParaRPr lang="en-US" altLang="ja-JP" sz="3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さいしの　なかに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いる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　どう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なるか</a:t>
            </a:r>
            <a:r>
              <a:rPr lang="en-US" altLang="ko-KR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endParaRPr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638340" y="6879482"/>
            <a:ext cx="11845702" cy="2029766"/>
          </a:xfrm>
          <a:prstGeom prst="roundRect">
            <a:avLst>
              <a:gd name="adj" fmla="val 10181"/>
            </a:avLst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100"/>
            </a:lvl1pPr>
          </a:lstStyle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たみと　くにが　その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よう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であると　</a:t>
            </a:r>
            <a:endParaRPr lang="en-US" altLang="ja-JP" sz="3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いわれました</a:t>
            </a:r>
            <a:endParaRPr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주일 준비\스바냐 그림\스바냐 그림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0" y="327312"/>
            <a:ext cx="13127136" cy="11652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500"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かみさまは　ハガイを　とおして</a:t>
            </a:r>
            <a:r>
              <a:rPr lang="ja-JP" altLang="en-US" sz="3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、「きょう</a:t>
            </a:r>
            <a:r>
              <a:rPr lang="ja-JP" altLang="en-US"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　のちの</a:t>
            </a:r>
            <a:r>
              <a:rPr lang="ja-JP" altLang="en-US" sz="3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</a:t>
            </a:r>
            <a:r>
              <a:rPr lang="ja-JP" altLang="en-US"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</a:t>
            </a:r>
            <a:r>
              <a:rPr lang="en-US" altLang="ja-JP"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3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よくかんがえよ。しゅの　しんでんで　いしが　つみかさねられる　</a:t>
            </a:r>
            <a:r>
              <a:rPr lang="en-US" altLang="ja-JP"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3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まえは</a:t>
            </a:r>
            <a:r>
              <a:rPr lang="ja-JP" altLang="en-US" sz="3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、どうであったか 」</a:t>
            </a:r>
            <a:r>
              <a:rPr lang="ja-JP" altLang="en-US"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　せんげん　されました</a:t>
            </a:r>
            <a:endParaRPr sz="36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579549" y="1787406"/>
            <a:ext cx="11845702" cy="2016087"/>
          </a:xfrm>
          <a:prstGeom prst="roundRect">
            <a:avLst>
              <a:gd name="adj" fmla="val 10181"/>
            </a:avLst>
          </a:prstGeom>
          <a:solidFill>
            <a:schemeClr val="accent6">
              <a:lumMod val="5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900"/>
            </a:lvl1pPr>
          </a:lstStyle>
          <a:p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たべる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もの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　ない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とき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かんがえる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よう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endParaRPr lang="en-US" altLang="ja-JP" sz="3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いわれました</a:t>
            </a:r>
            <a:endParaRPr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616470" y="4140153"/>
            <a:ext cx="11845702" cy="1840283"/>
          </a:xfrm>
          <a:prstGeom prst="roundRect">
            <a:avLst>
              <a:gd name="adj" fmla="val 10181"/>
            </a:avLst>
          </a:prstGeom>
          <a:solidFill>
            <a:srgbClr val="C000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900"/>
            </a:lvl1pPr>
          </a:lstStyle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あなたがた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たちがれと　</a:t>
            </a:r>
            <a:r>
              <a:rPr lang="ja-JP" altLang="en-US" sz="36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くろほびょうと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　うち、</a:t>
            </a:r>
            <a:endParaRPr lang="en-US" altLang="ja-JP" sz="3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あなたがたの　てがけたものを　ことごとく　ひょうで　うった</a:t>
            </a:r>
            <a:endParaRPr lang="en-US" altLang="ja-JP" sz="3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ときを　かんがえる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よう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いわれました</a:t>
            </a:r>
            <a:endParaRPr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616470" y="6317097"/>
            <a:ext cx="11845702" cy="2016087"/>
          </a:xfrm>
          <a:prstGeom prst="roundRect">
            <a:avLst>
              <a:gd name="adj" fmla="val 10181"/>
            </a:avLst>
          </a:prstGeom>
          <a:solidFill>
            <a:srgbClr val="FFC0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100"/>
            </a:lvl1pPr>
          </a:lstStyle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そのようにしても、「しかし、あなたがた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うち　だれ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ひとり、わたし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かえって　こなかった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」とき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かんがえる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よう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endParaRPr lang="en-US" altLang="ja-JP" sz="3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いわれました</a:t>
            </a:r>
            <a:endParaRPr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231423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주일 준비\스바냐 그림\스바냐 그림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8" y="-27484"/>
            <a:ext cx="13009438" cy="978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0" y="378210"/>
            <a:ext cx="13004800" cy="103554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600"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sz="40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40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かみさまが　ハガイを　とおして</a:t>
            </a:r>
            <a:r>
              <a:rPr lang="ja-JP" altLang="en-US" sz="4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「あなたがたは、きょう</a:t>
            </a:r>
            <a:r>
              <a:rPr lang="ja-JP" altLang="en-US" sz="40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　のちの　ことを　よく　かんがえよ</a:t>
            </a:r>
            <a:r>
              <a:rPr lang="ja-JP" altLang="en-US" sz="4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</a:t>
            </a:r>
            <a:r>
              <a:rPr lang="ja-JP" altLang="en-US" sz="40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　せんげん　されました</a:t>
            </a:r>
            <a:endParaRPr sz="32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35385" y="1618960"/>
            <a:ext cx="12529392" cy="206637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だいきゅうの　つきの　に</a:t>
            </a:r>
            <a:r>
              <a:rPr lang="ja-JP" altLang="en-US" sz="4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じゅうよっか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、しゅの　しんでんの　いしずえが　すえられた　</a:t>
            </a:r>
            <a:r>
              <a:rPr lang="ja-JP" altLang="en-US" sz="4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ひから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のちの　ことを　よく</a:t>
            </a:r>
            <a:endParaRPr lang="en-US" altLang="ja-JP" sz="4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かんがえよと　いわれました</a:t>
            </a:r>
            <a:endParaRPr kumimoji="0" lang="ko-KR" alt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ＭＳ Ｐゴシック" panose="020B0600070205080204" pitchFamily="50" charset="-128"/>
              <a:ea typeface="HY견고딕" panose="02030600000101010101" pitchFamily="18" charset="-127"/>
              <a:sym typeface="Apple SD 산돌고딕 Neo 옅은체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36216" y="3890542"/>
            <a:ext cx="12530880" cy="2066378"/>
          </a:xfrm>
          <a:prstGeom prst="roundRect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「たねは　まだ　こく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もつぐ</a:t>
            </a:r>
            <a:r>
              <a:rPr lang="ja-JP" altLang="en-US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らに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ある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だろうか。ぶどう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き、</a:t>
            </a:r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いちじくの　き、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ざ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くろの　き、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オリーブ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きは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まだ　みを　</a:t>
            </a:r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むすばない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だろうか。きょう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　のち、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　しゅくふく</a:t>
            </a:r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しよう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。」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　いわれました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kumimoji="0" lang="ko-KR" altLang="en-US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ＭＳ Ｐゴシック" panose="020B0600070205080204" pitchFamily="50" charset="-128"/>
              <a:ea typeface="HY견고딕" panose="02030600000101010101" pitchFamily="18" charset="-127"/>
              <a:sym typeface="Apple SD 산돌고딕 Neo 옅은체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2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Apple SD 산돌고딕 Neo 옅은체"/>
        <a:ea typeface="Apple SD 산돌고딕 Neo 옅은체"/>
        <a:cs typeface="Apple SD 산돌고딕 Neo 옅은체"/>
      </a:majorFont>
      <a:minorFont>
        <a:latin typeface="Apple SD 산돌고딕 Neo 옅은체"/>
        <a:ea typeface="Apple SD 산돌고딕 Neo 옅은체"/>
        <a:cs typeface="Apple SD 산돌고딕 Neo 옅은체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Apple SD 산돌고딕 Neo 옅은체"/>
        <a:ea typeface="Apple SD 산돌고딕 Neo 옅은체"/>
        <a:cs typeface="Apple SD 산돌고딕 Neo 옅은체"/>
      </a:majorFont>
      <a:minorFont>
        <a:latin typeface="Apple SD 산돌고딕 Neo 옅은체"/>
        <a:ea typeface="Apple SD 산돌고딕 Neo 옅은체"/>
        <a:cs typeface="Apple SD 산돌고딕 Neo 옅은체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49</Words>
  <Application>Microsoft Office PowerPoint</Application>
  <PresentationFormat>ユーザー設定</PresentationFormat>
  <Paragraphs>24</Paragraphs>
  <Slides>5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Apple SD 산돌고딕 Neo 볼드체</vt:lpstr>
      <vt:lpstr>Apple SD 산돌고딕 Neo 옅은체</vt:lpstr>
      <vt:lpstr>Helvetica Light</vt:lpstr>
      <vt:lpstr>Helvetica Neue</vt:lpstr>
      <vt:lpstr>HY견고딕</vt:lpstr>
      <vt:lpstr>ＭＳ Ｐゴシック</vt:lpstr>
      <vt:lpstr>Black</vt:lpstr>
      <vt:lpstr>じゅうじゅんに　する　ものが　うける　しゅくふく</vt:lpstr>
      <vt:lpstr>ハガイ2:17～19 17/わたしは、あなたがたを　たちがれと　くろほびょうとで 　うち、あなたがたの　てがけた　ものを　ことごとく　ひょうで　 　うった。しかし、あなたがたの　うち　だれひとり、わたしに　 　かえって　こなかった。――しゅの　みつげ―― 18/さあ、あなたがたは、きょうから　のちの　ことを　よく　 　かんがえよ。すなわち、だいきゅうの　つきの　 　にじゅうよっか、しゅの　しんでんの　いしずえが　 　すえられた　ひから　のちの　ことを　よく　かんがえよ。 19/たねは　まだ　こくもつぐらに　あるだろうか。ぶどうの　き、 　いちじくの　き、ざくろの　き、オリーブの　きは、まだ　みを　 　むすばないだろうか。きょうからのち、わたしは　しゅくふく 　しよう。</vt:lpstr>
      <vt:lpstr>1. ダリヨスの　だいにねんの　だいきゅうの　つきの　にじゅうよっか、 よげんしゃハガイに　しゅの　ことばがのぞみました</vt:lpstr>
      <vt:lpstr>2.かみさまは　ハガイを　とおして、「きょうから　のちのことを　 　よくかんがえよ。しゅの　しんでんで　いしが　つみかさねられる　 　まえは、どうであったか 」と　せんげん　されました</vt:lpstr>
      <vt:lpstr>3.かみさまが　ハガイを　とおして「あなたがたは、きょうから　のちの　ことを　よく　かんがえよ」と　せんげん　されました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멸망경고 - 여호와의 날</dc:title>
  <dc:creator>Good News</dc:creator>
  <cp:lastModifiedBy>佐々木智香子</cp:lastModifiedBy>
  <cp:revision>49</cp:revision>
  <dcterms:modified xsi:type="dcterms:W3CDTF">2017-05-13T01:05:55Z</dcterms:modified>
</cp:coreProperties>
</file>