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6" r:id="rId7"/>
    <p:sldId id="275" r:id="rId8"/>
    <p:sldId id="27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D42"/>
    <a:srgbClr val="F29357"/>
    <a:srgbClr val="F6D3C0"/>
    <a:srgbClr val="71DAFF"/>
    <a:srgbClr val="D1F3FF"/>
    <a:srgbClr val="FFCCFF"/>
    <a:srgbClr val="9FE6FF"/>
    <a:srgbClr val="C9FFC9"/>
    <a:srgbClr val="FFDE81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6" y="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303"/>
            <a:ext cx="7884368" cy="557389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51720" y="600949"/>
            <a:ext cx="6912768" cy="109985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solidFill>
                  <a:srgbClr val="FF0000"/>
                </a:solidFill>
                <a:latin typeface="+mj-ea"/>
              </a:rPr>
              <a:t>キリスト</a:t>
            </a:r>
            <a:r>
              <a:rPr lang="ja-JP" altLang="en-US" sz="4800" dirty="0" smtClean="0">
                <a:latin typeface="+mj-ea"/>
              </a:rPr>
              <a:t>は　だれですか</a:t>
            </a:r>
            <a:endParaRPr lang="ko-KR" altLang="en-US" sz="4800" dirty="0">
              <a:latin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716016" y="3717032"/>
            <a:ext cx="4032448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solidFill>
                  <a:schemeClr val="tx2"/>
                </a:solidFill>
                <a:latin typeface="+mn-ea"/>
              </a:rPr>
              <a:t>ヨハネ</a:t>
            </a:r>
            <a:r>
              <a:rPr lang="en-US" altLang="ko-KR" sz="48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1:11-12</a:t>
            </a:r>
            <a:endParaRPr lang="ko-KR" altLang="en-US" sz="48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8114" y="600949"/>
            <a:ext cx="2232248" cy="923330"/>
          </a:xfrm>
          <a:prstGeom prst="rect">
            <a:avLst/>
          </a:prstGeom>
          <a:solidFill>
            <a:srgbClr val="FFFF00"/>
          </a:solidFill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/>
          </a:bodyPr>
          <a:lstStyle/>
          <a:p>
            <a:pPr algn="ctr"/>
            <a:r>
              <a:rPr lang="en-US" altLang="ko-KR" sz="5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ja-JP" altLang="en-US" sz="5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+mn-ea"/>
              </a:rPr>
              <a:t>か</a:t>
            </a:r>
            <a:endParaRPr lang="en-US" altLang="ko-KR" sz="5400" b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306219"/>
            <a:ext cx="8604448" cy="10014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わたしが　うけいれた　イエスさまは　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どんな　かたなのか　しりましょう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07623"/>
            <a:ext cx="4608512" cy="525372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987824" y="3140968"/>
            <a:ext cx="1008112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51000">
                <a:schemeClr val="accent6">
                  <a:lumMod val="45000"/>
                  <a:lumOff val="55000"/>
                </a:schemeClr>
              </a:gs>
              <a:gs pos="37000">
                <a:schemeClr val="accent6">
                  <a:lumMod val="45000"/>
                  <a:lumOff val="55000"/>
                </a:schemeClr>
              </a:gs>
              <a:gs pos="99000">
                <a:srgbClr val="EE8D42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こころ</a:t>
            </a:r>
            <a:endParaRPr kumimoji="1" lang="en-US" altLang="ja-JP" sz="2000" dirty="0" smtClean="0"/>
          </a:p>
          <a:p>
            <a:pPr algn="ctr"/>
            <a:r>
              <a:rPr kumimoji="1" lang="ja-JP" altLang="en-US" sz="2000" dirty="0" smtClean="0"/>
              <a:t>の</a:t>
            </a:r>
            <a:endParaRPr kumimoji="1" lang="en-US" altLang="ja-JP" sz="2000" dirty="0" smtClean="0"/>
          </a:p>
          <a:p>
            <a:pPr algn="ctr"/>
            <a:r>
              <a:rPr kumimoji="1" lang="ja-JP" altLang="en-US" sz="2000" dirty="0" smtClean="0"/>
              <a:t>おうざ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696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%EC%B2%9C%EC%A7%80%EC%B0%BD%EC%A1%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964488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9512" y="306219"/>
            <a:ext cx="8784976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3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イエス・キリストは　いつから　おられたのでしょうか</a:t>
            </a:r>
            <a:endParaRPr lang="ko-KR" altLang="en-US" sz="30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77955" y="1866257"/>
            <a:ext cx="7560840" cy="864096"/>
          </a:xfrm>
          <a:prstGeom prst="roundRect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はじめから　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ことばとして　おられました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803039" y="3645024"/>
            <a:ext cx="7560840" cy="86409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よの　ひかりとして　こられました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731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6" descr="내안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3" y="1152128"/>
            <a:ext cx="7706818" cy="570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188640"/>
            <a:ext cx="8604448" cy="11785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イエスさまを　うけいれる　ひとに　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かみのこど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もと　される　とっけんを　あたえてくださいます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79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188640"/>
            <a:ext cx="8604448" cy="10081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バプテスマのヨハネが　イエスさまを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あかししました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9" y="2121071"/>
            <a:ext cx="5602634" cy="4334470"/>
          </a:xfrm>
          <a:prstGeom prst="rect">
            <a:avLst/>
          </a:prstGeom>
        </p:spPr>
      </p:pic>
      <p:sp>
        <p:nvSpPr>
          <p:cNvPr id="6" name="타원형 설명선 5"/>
          <p:cNvSpPr/>
          <p:nvPr/>
        </p:nvSpPr>
        <p:spPr>
          <a:xfrm>
            <a:off x="3923928" y="1412776"/>
            <a:ext cx="5040560" cy="4464497"/>
          </a:xfrm>
          <a:prstGeom prst="wedgeEllipseCallout">
            <a:avLst>
              <a:gd name="adj1" fmla="val -71495"/>
              <a:gd name="adj2" fmla="val 18663"/>
            </a:avLst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あとから　くる　かたは、</a:t>
            </a:r>
            <a:endParaRPr lang="en-US" altLang="ja-JP" sz="30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わたしに　まさるかたである。わたしより　さきに　おられた</a:t>
            </a:r>
            <a:r>
              <a:rPr lang="ja-JP" altLang="en-US" sz="3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からで</a:t>
            </a:r>
            <a:r>
              <a:rPr lang="ja-JP" altLang="en-US" sz="3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ある</a:t>
            </a:r>
            <a:endParaRPr lang="ko-KR" altLang="en-US" sz="30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983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220960"/>
            <a:ext cx="8604448" cy="11198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イエスさまは　バプテスマのヨハネから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バプテスマを　うけられました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9" y="1412776"/>
            <a:ext cx="8604448" cy="524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3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677" y="1196751"/>
            <a:ext cx="4003548" cy="5488447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263119" y="188640"/>
            <a:ext cx="8604448" cy="10081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イエスさまが　バプテスマを　うけられた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りゆうが　あります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11560" y="5589240"/>
            <a:ext cx="7920880" cy="86409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よの　つみを　とりのぞく　かみの　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こひつじ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39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332656"/>
            <a:ext cx="8604448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イエス・キリストは　だれですか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777955" y="1819807"/>
            <a:ext cx="7560840" cy="864096"/>
          </a:xfrm>
          <a:prstGeom prst="roundRect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はじめから　おられた　かみさまです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755576" y="3384173"/>
            <a:ext cx="7560840" cy="864096"/>
          </a:xfrm>
          <a:prstGeom prst="roundRect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うけいれれば　かみのこどもに　なります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66461" y="5013176"/>
            <a:ext cx="7560840" cy="86409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つみの　もんだ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いを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かいけつして　</a:t>
            </a:r>
            <a:endParaRPr lang="en-US" altLang="ja-JP" sz="320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くださいました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381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50</Words>
  <Application>Microsoft Office PowerPoint</Application>
  <PresentationFormat>画面に合わせる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HY견고딕</vt:lpstr>
      <vt:lpstr>맑은 고딕</vt:lpstr>
      <vt:lpstr>ＭＳ Ｐゴシック</vt:lpstr>
      <vt:lpstr>Arial</vt:lpstr>
      <vt:lpstr>Office 테마</vt:lpstr>
      <vt:lpstr>キリストは　だれですか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39</cp:revision>
  <dcterms:created xsi:type="dcterms:W3CDTF">2017-08-25T05:53:34Z</dcterms:created>
  <dcterms:modified xsi:type="dcterms:W3CDTF">2017-10-13T04:37:52Z</dcterms:modified>
</cp:coreProperties>
</file>