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8" r:id="rId5"/>
    <p:sldId id="275" r:id="rId6"/>
    <p:sldId id="279" r:id="rId7"/>
    <p:sldId id="277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44D"/>
    <a:srgbClr val="D29D00"/>
    <a:srgbClr val="A7BF00"/>
    <a:srgbClr val="B8C600"/>
    <a:srgbClr val="D1F3FF"/>
    <a:srgbClr val="FFCCFF"/>
    <a:srgbClr val="C9FFC9"/>
    <a:srgbClr val="9FE6FF"/>
    <a:srgbClr val="71DAFF"/>
    <a:srgbClr val="FFD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70" autoAdjust="0"/>
  </p:normalViewPr>
  <p:slideViewPr>
    <p:cSldViewPr>
      <p:cViewPr varScale="1">
        <p:scale>
          <a:sx n="87" d="100"/>
          <a:sy n="87" d="100"/>
        </p:scale>
        <p:origin x="3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하지만 보배를 질그릇에 가졌다고 말씀하고 있어요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우리 안에 성령님께서 거하세요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. (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고전 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3:16) -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하나님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그리스도</a:t>
            </a:r>
          </a:p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최고 보배가 담긴 그릇</a:t>
            </a:r>
          </a:p>
        </p:txBody>
      </p:sp>
    </p:spTree>
    <p:extLst>
      <p:ext uri="{BB962C8B-B14F-4D97-AF65-F5344CB8AC3E}">
        <p14:creationId xmlns:p14="http://schemas.microsoft.com/office/powerpoint/2010/main" val="245090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 dirty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 dirty="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26159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2017-10-27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600949"/>
            <a:ext cx="9144000" cy="646440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476672"/>
            <a:ext cx="6048672" cy="163354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じゅうじか　じけん　</a:t>
            </a:r>
            <a: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いぜんの　</a:t>
            </a:r>
            <a:r>
              <a:rPr lang="ja-JP" altLang="en-US" sz="48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4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endParaRPr lang="ko-KR" altLang="en-US" sz="48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717032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14:26-27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00949"/>
            <a:ext cx="2232248" cy="923330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/>
          </a:bodyPr>
          <a:lstStyle/>
          <a:p>
            <a:pPr algn="ctr"/>
            <a:r>
              <a:rPr lang="en-US" altLang="ko-KR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ja-JP" altLang="en-US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endParaRPr lang="en-US" altLang="ko-KR" sz="5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8"/>
            <a:ext cx="8604448" cy="11065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で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たちの　あしを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あらってくださいました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03700" cy="4089400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>
            <a:off x="4934363" y="1196752"/>
            <a:ext cx="3744416" cy="2232248"/>
          </a:xfrm>
          <a:prstGeom prst="wedgeEllipseCallou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あなたがたも</a:t>
            </a:r>
            <a:endParaRPr lang="en-US" altLang="ja-JP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たがいに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あしを　あらい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あいなさい</a:t>
            </a:r>
            <a:endParaRPr lang="ko-KR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7" y="726469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ko-KR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じゅうような　やくそくを　されました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66123" y="1484784"/>
            <a:ext cx="7056784" cy="792088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てんごくを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はなされました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066123" y="5193196"/>
            <a:ext cx="7056784" cy="792088"/>
          </a:xfrm>
          <a:prstGeom prst="roundRect">
            <a:avLst/>
          </a:prstGeom>
          <a:solidFill>
            <a:srgbClr val="D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　おくぎを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사각형 설명선 3"/>
          <p:cNvSpPr/>
          <p:nvPr/>
        </p:nvSpPr>
        <p:spPr>
          <a:xfrm>
            <a:off x="395536" y="2708920"/>
            <a:ext cx="4536504" cy="1800200"/>
          </a:xfrm>
          <a:prstGeom prst="wedgeRectCallout">
            <a:avLst>
              <a:gd name="adj1" fmla="val 62714"/>
              <a:gd name="adj2" fmla="val -866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みちであり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りで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　いのち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なのです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7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7" y="726469"/>
            <a:ext cx="9144000" cy="6464401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3119" y="306219"/>
            <a:ext cx="8604448" cy="8905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</a:t>
            </a:r>
            <a:r>
              <a:rPr lang="ja-JP" altLang="en-US" sz="30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いれいの　ことを　いわれました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66122" y="1484784"/>
            <a:ext cx="7394309" cy="792088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あなたがたが　つまずくことの　ないためです</a:t>
            </a:r>
            <a:endParaRPr lang="ko-KR" altLang="en-US" sz="30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사각형 설명선 3"/>
          <p:cNvSpPr/>
          <p:nvPr/>
        </p:nvSpPr>
        <p:spPr>
          <a:xfrm>
            <a:off x="395536" y="2708920"/>
            <a:ext cx="4536504" cy="1800200"/>
          </a:xfrm>
          <a:prstGeom prst="wedgeRectCallout">
            <a:avLst>
              <a:gd name="adj1" fmla="val 62714"/>
              <a:gd name="adj2" fmla="val -866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さっていくと　あなたがたに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いれいを　おくります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72953" y="5229200"/>
            <a:ext cx="7056784" cy="1296144"/>
          </a:xfrm>
          <a:prstGeom prst="roundRect">
            <a:avLst/>
          </a:prstGeom>
          <a:solidFill>
            <a:srgbClr val="D1F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しんりの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いれいが　こられて　なさる　みわざを　いわれました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75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7" y="0"/>
            <a:ext cx="5155574" cy="6858000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55776" y="2492896"/>
            <a:ext cx="6264696" cy="1008112"/>
          </a:xfrm>
          <a:prstGeom prst="round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しんりの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ことばを　さとらせて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くださいます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73354" y="4374468"/>
            <a:ext cx="6247117" cy="926739"/>
          </a:xfrm>
          <a:prstGeom prst="roundRect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せいれいが　わたしたちを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みちびいてくださいます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0615" y="1174023"/>
            <a:ext cx="936104" cy="461665"/>
          </a:xfrm>
          <a:prstGeom prst="rect">
            <a:avLst/>
          </a:prstGeom>
          <a:gradFill>
            <a:gsLst>
              <a:gs pos="1000">
                <a:srgbClr val="A7BF00"/>
              </a:gs>
              <a:gs pos="0">
                <a:schemeClr val="accent1">
                  <a:lumMod val="5000"/>
                  <a:lumOff val="95000"/>
                </a:schemeClr>
              </a:gs>
              <a:gs pos="64000">
                <a:srgbClr val="CBC44D"/>
              </a:gs>
              <a:gs pos="100000">
                <a:srgbClr val="D29D0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かみさまのみくに</a:t>
            </a:r>
            <a:endParaRPr kumimoji="1" lang="ja-JP" altLang="en-US" sz="1200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55776" y="692696"/>
            <a:ext cx="6264696" cy="100811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せいれいは　わたしたちと　ともに　おられます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3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044898" cy="4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9439"/>
            <a:ext cx="2473523" cy="527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578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액자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63119" y="315139"/>
            <a:ext cx="860444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イエスさまが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いれいを　おくってくださいました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6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58187E-6 L 0.18124 0.15726 " pathEditMode="relative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9769E-6 L -0.27569 0.09459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26" y="1627384"/>
            <a:ext cx="4005233" cy="52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99" y="3378790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40173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3119" y="371596"/>
            <a:ext cx="8604448" cy="1113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せいれいに　みたされて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　する　レムナント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9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98</Words>
  <Application>Microsoft Office PowerPoint</Application>
  <PresentationFormat>画面に合わせる (4:3)</PresentationFormat>
  <Paragraphs>34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굴림</vt:lpstr>
      <vt:lpstr>HY견고딕</vt:lpstr>
      <vt:lpstr>HY강B</vt:lpstr>
      <vt:lpstr>Lucida Grande</vt:lpstr>
      <vt:lpstr>맑은 고딕</vt:lpstr>
      <vt:lpstr>ＭＳ Ｐゴシック</vt:lpstr>
      <vt:lpstr>Arial</vt:lpstr>
      <vt:lpstr>Office 테마</vt:lpstr>
      <vt:lpstr>じゅうじか　じけん　 いぜんの　みことば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56</cp:revision>
  <dcterms:created xsi:type="dcterms:W3CDTF">2017-08-25T05:53:34Z</dcterms:created>
  <dcterms:modified xsi:type="dcterms:W3CDTF">2017-10-27T12:00:55Z</dcterms:modified>
</cp:coreProperties>
</file>