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9" r:id="rId4"/>
    <p:sldId id="259" r:id="rId5"/>
    <p:sldId id="270" r:id="rId6"/>
    <p:sldId id="267" r:id="rId7"/>
    <p:sldId id="26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BFF"/>
    <a:srgbClr val="FFCCFF"/>
    <a:srgbClr val="FF0505"/>
    <a:srgbClr val="00B4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9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CD33C-121C-466E-892A-6FBF0FB69AB5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B491A-3EAB-4B86-BD99-66EBD020F3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37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491A-3EAB-4B86-BD99-66EBD020F3F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67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6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4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0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6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7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4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3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6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0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07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44824"/>
            <a:ext cx="6858000" cy="501317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1052736"/>
            <a:ext cx="2232248" cy="923330"/>
          </a:xfrm>
          <a:prstGeom prst="rect">
            <a:avLst/>
          </a:prstGeom>
          <a:solidFill>
            <a:schemeClr val="accent6"/>
          </a:solidFill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ko-KR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ja-JP" altLang="en-US" sz="5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か</a:t>
            </a:r>
            <a:endParaRPr lang="en-US" altLang="ko-KR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907704" y="764704"/>
            <a:ext cx="7092280" cy="1211362"/>
          </a:xfrm>
        </p:spPr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rgbClr val="0000FF"/>
                </a:solidFill>
                <a:latin typeface="+mn-ea"/>
                <a:ea typeface="+mn-ea"/>
              </a:rPr>
              <a:t>いちじくの　きの　きょうくん</a:t>
            </a:r>
            <a:endParaRPr lang="ko-KR" altLang="en-US" sz="4800" dirty="0">
              <a:solidFill>
                <a:srgbClr val="FF0505"/>
              </a:solidFill>
              <a:latin typeface="+mn-ea"/>
              <a:ea typeface="+mn-ea"/>
            </a:endParaRPr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2411760" y="2440919"/>
            <a:ext cx="5760640" cy="781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マルコ</a:t>
            </a:r>
            <a:r>
              <a:rPr lang="en-US" altLang="ko-KR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11</a:t>
            </a:r>
            <a:r>
              <a:rPr lang="ja-JP" altLang="en-US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：</a:t>
            </a:r>
            <a:r>
              <a:rPr lang="ko-KR" altLang="en-US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20-25</a:t>
            </a:r>
            <a:endParaRPr lang="ko-KR" altLang="en-US" sz="4400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86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72816"/>
            <a:ext cx="6858000" cy="5085184"/>
          </a:xfrm>
          <a:prstGeom prst="rect">
            <a:avLst/>
          </a:prstGeom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321376" y="2276872"/>
            <a:ext cx="8559443" cy="584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latin typeface="+mn-ea"/>
              </a:rPr>
              <a:t>みを　むすばない　きを　みました</a:t>
            </a:r>
            <a:endParaRPr lang="ko-KR" altLang="en-US" sz="3200" dirty="0">
              <a:latin typeface="+mn-ea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0" y="260648"/>
            <a:ext cx="9144000" cy="14127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イエスさまは　いちじくの　きを　のろいました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30639" y="3271016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まだ　みが　むす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ばれる　じきでは　ありません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56534" y="4319195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その　きを　みて　イエスさまは　のろいました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55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07504" y="1844824"/>
            <a:ext cx="4248472" cy="1815882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ペテロ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しつもんに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イエスさまは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かみさまを　しんじなさいと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こたえられました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ko-KR" altLang="en-US" sz="28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0" y="260648"/>
            <a:ext cx="9144000" cy="1152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いちじくの　きは　ねまで　かれて　しまいました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07504" y="4173438"/>
            <a:ext cx="3672407" cy="1569660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うたがわないで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いのりなさいと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いわれました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1"/>
            <a:ext cx="3600400" cy="52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5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4744"/>
            <a:ext cx="4932040" cy="5130800"/>
          </a:xfrm>
          <a:prstGeom prst="rect">
            <a:avLst/>
          </a:prstGeom>
        </p:spPr>
      </p:pic>
      <p:sp>
        <p:nvSpPr>
          <p:cNvPr id="4" name="모서리가 둥근 사각형 설명선 3"/>
          <p:cNvSpPr/>
          <p:nvPr/>
        </p:nvSpPr>
        <p:spPr>
          <a:xfrm>
            <a:off x="0" y="836712"/>
            <a:ext cx="4355976" cy="4680520"/>
          </a:xfrm>
          <a:prstGeom prst="wedgeRoundRectCallout">
            <a:avLst>
              <a:gd name="adj1" fmla="val 54699"/>
              <a:gd name="adj2" fmla="val 602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かみさまを　しんじなさい</a:t>
            </a:r>
            <a:r>
              <a:rPr lang="en-US" altLang="ja-JP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なんでも　いのって</a:t>
            </a:r>
            <a:endParaRPr lang="ja-JP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もとめたことは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うけたと　しんじなさい。</a:t>
            </a:r>
            <a:endParaRPr lang="ja-JP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そうすれば　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そのとおりに　なります</a:t>
            </a:r>
            <a:r>
              <a:rPr lang="en-US" altLang="ja-JP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en-US" altLang="ja-JP" sz="2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6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72816"/>
            <a:ext cx="6858000" cy="5085184"/>
          </a:xfrm>
          <a:prstGeom prst="rect">
            <a:avLst/>
          </a:prstGeom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321376" y="2276872"/>
            <a:ext cx="8559443" cy="584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いちじくの　きは　イスラエルを　しょうちょうします</a:t>
            </a:r>
            <a:endParaRPr lang="ko-KR" altLang="en-US" sz="32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0" y="260648"/>
            <a:ext cx="9144000" cy="14127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いちじくの　きの　はなしを　とおして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あたえられた　きょうくん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30639" y="3271016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みらいに　おきることの　みせてくださいました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80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형 설명선 5"/>
          <p:cNvSpPr/>
          <p:nvPr/>
        </p:nvSpPr>
        <p:spPr>
          <a:xfrm>
            <a:off x="323528" y="548680"/>
            <a:ext cx="4320480" cy="2376264"/>
          </a:xfrm>
          <a:prstGeom prst="wedgeEllipseCallout">
            <a:avLst>
              <a:gd name="adj1" fmla="val 52457"/>
              <a:gd name="adj2" fmla="val 4770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ふしんこうは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みを　むすぶことが　できません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05892"/>
            <a:ext cx="4032448" cy="5662344"/>
          </a:xfrm>
          <a:prstGeom prst="rect">
            <a:avLst/>
          </a:prstGeom>
        </p:spPr>
      </p:pic>
      <p:sp>
        <p:nvSpPr>
          <p:cNvPr id="10" name="십이각형 9"/>
          <p:cNvSpPr/>
          <p:nvPr/>
        </p:nvSpPr>
        <p:spPr>
          <a:xfrm>
            <a:off x="539552" y="5373216"/>
            <a:ext cx="2016224" cy="1152128"/>
          </a:xfrm>
          <a:prstGeom prst="dodec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ふへい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십이각형 10"/>
          <p:cNvSpPr/>
          <p:nvPr/>
        </p:nvSpPr>
        <p:spPr>
          <a:xfrm>
            <a:off x="2708176" y="5361249"/>
            <a:ext cx="2016224" cy="1152128"/>
          </a:xfrm>
          <a:prstGeom prst="dodec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ふまん</a:t>
            </a:r>
            <a:endParaRPr lang="ko-KR" alt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십이각형 11"/>
          <p:cNvSpPr/>
          <p:nvPr/>
        </p:nvSpPr>
        <p:spPr>
          <a:xfrm>
            <a:off x="1733464" y="4221088"/>
            <a:ext cx="2016224" cy="1152128"/>
          </a:xfrm>
          <a:prstGeom prst="dodec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にくしみ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32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16644"/>
            <a:ext cx="7924079" cy="4077072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4279777" y="539534"/>
            <a:ext cx="4860032" cy="2088232"/>
          </a:xfrm>
          <a:prstGeom prst="wedgeEllipseCallout">
            <a:avLst>
              <a:gd name="adj1" fmla="val -52422"/>
              <a:gd name="adj2" fmla="val 5923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　しんこうで</a:t>
            </a:r>
            <a:endParaRPr lang="ja-JP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ゆたかな　みを</a:t>
            </a:r>
            <a:endParaRPr lang="ja-JP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むすびましょう</a:t>
            </a:r>
            <a:r>
              <a:rPr lang="en-US" altLang="ja-JP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" y="823906"/>
            <a:ext cx="2383678" cy="180386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08" y="911718"/>
            <a:ext cx="1584176" cy="1731161"/>
          </a:xfrm>
          <a:prstGeom prst="rect">
            <a:avLst/>
          </a:prstGeom>
        </p:spPr>
      </p:pic>
      <p:sp>
        <p:nvSpPr>
          <p:cNvPr id="2" name="하트 1"/>
          <p:cNvSpPr/>
          <p:nvPr/>
        </p:nvSpPr>
        <p:spPr>
          <a:xfrm>
            <a:off x="467544" y="3429000"/>
            <a:ext cx="3528392" cy="2808312"/>
          </a:xfrm>
          <a:prstGeom prst="heart">
            <a:avLst/>
          </a:prstGeom>
          <a:solidFill>
            <a:srgbClr val="FEEBFF"/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でんどうの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4644008" y="3429000"/>
            <a:ext cx="3751830" cy="2808312"/>
          </a:xfrm>
          <a:prstGeom prst="heart">
            <a:avLst/>
          </a:prstGeom>
          <a:solidFill>
            <a:srgbClr val="FEEBFF"/>
          </a:solidFill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こたえの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660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7" grpId="0" build="allAtOnce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278</TotalTime>
  <Words>54</Words>
  <Application>Microsoft Office PowerPoint</Application>
  <PresentationFormat>画面に合わせる (4:3)</PresentationFormat>
  <Paragraphs>39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HY견고딕</vt:lpstr>
      <vt:lpstr>HY강B</vt:lpstr>
      <vt:lpstr>맑은 고딕</vt:lpstr>
      <vt:lpstr>ＭＳ Ｐゴシック</vt:lpstr>
      <vt:lpstr>Arial</vt:lpstr>
      <vt:lpstr>Office 테마</vt:lpstr>
      <vt:lpstr>いちじくの　きの　きょうくん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김지영</dc:creator>
  <cp:lastModifiedBy>佐々木智香子</cp:lastModifiedBy>
  <cp:revision>29</cp:revision>
  <dcterms:created xsi:type="dcterms:W3CDTF">2017-07-27T08:22:48Z</dcterms:created>
  <dcterms:modified xsi:type="dcterms:W3CDTF">2017-08-25T12:34:10Z</dcterms:modified>
</cp:coreProperties>
</file>