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428" r:id="rId3"/>
    <p:sldId id="413" r:id="rId4"/>
    <p:sldId id="394" r:id="rId5"/>
    <p:sldId id="429" r:id="rId6"/>
    <p:sldId id="430" r:id="rId7"/>
    <p:sldId id="431" r:id="rId8"/>
    <p:sldId id="372" r:id="rId9"/>
    <p:sldId id="421" r:id="rId10"/>
    <p:sldId id="424" r:id="rId11"/>
    <p:sldId id="426" r:id="rId12"/>
    <p:sldId id="401" r:id="rId13"/>
    <p:sldId id="427" r:id="rId14"/>
    <p:sldId id="432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E7FF"/>
    <a:srgbClr val="AFEAFF"/>
    <a:srgbClr val="CCFFCC"/>
    <a:srgbClr val="008000"/>
    <a:srgbClr val="3333FF"/>
    <a:srgbClr val="E1B6FC"/>
    <a:srgbClr val="FF3399"/>
    <a:srgbClr val="FF4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90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2018-07-20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1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75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319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86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64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321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041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28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47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685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368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2018-07-20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2018-07-20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2018-07-20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2018-07-20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2018-07-20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2018-07-20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2018-07-20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02922"/>
            <a:ext cx="7596336" cy="534014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547623"/>
            <a:ext cx="8424936" cy="936104"/>
          </a:xfrm>
          <a:solidFill>
            <a:schemeClr val="bg1">
              <a:alpha val="21000"/>
            </a:schemeClr>
          </a:solidFill>
        </p:spPr>
        <p:txBody>
          <a:bodyPr>
            <a:noAutofit/>
          </a:bodyPr>
          <a:lstStyle/>
          <a:p>
            <a:r>
              <a:rPr lang="ja-JP" altLang="en-US" sz="4800" dirty="0" smtClean="0">
                <a:latin typeface="+mn-ea"/>
                <a:ea typeface="+mn-ea"/>
              </a:rPr>
              <a:t>しゅうまつに　ついて</a:t>
            </a:r>
            <a:endParaRPr lang="ko-KR" altLang="en-US" sz="4800" dirty="0">
              <a:latin typeface="+mn-ea"/>
              <a:ea typeface="+mn-ea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1628800"/>
            <a:ext cx="4536504" cy="584775"/>
          </a:xfrm>
          <a:prstGeom prst="rect">
            <a:avLst/>
          </a:prstGeom>
          <a:solidFill>
            <a:srgbClr val="AFE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srgbClr val="0000FF"/>
                </a:solidFill>
                <a:latin typeface="+mn-ea"/>
              </a:rPr>
              <a:t>I</a:t>
            </a: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テサロニケ</a:t>
            </a:r>
            <a:r>
              <a:rPr lang="ko-KR" altLang="en-US" sz="3200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ko-KR" sz="32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4:13-18</a:t>
            </a:r>
            <a:endParaRPr lang="ko-KR" altLang="en-US" sz="3200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84" y="1022803"/>
            <a:ext cx="8331166" cy="585672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407252" y="404664"/>
            <a:ext cx="8415166" cy="8754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さいりんに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ついて　ただしく　しるべきです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액자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타원형 설명선 10"/>
          <p:cNvSpPr/>
          <p:nvPr/>
        </p:nvSpPr>
        <p:spPr>
          <a:xfrm>
            <a:off x="812834" y="4985356"/>
            <a:ext cx="7248941" cy="1267901"/>
          </a:xfrm>
          <a:prstGeom prst="wedgeEllipseCallout">
            <a:avLst>
              <a:gd name="adj1" fmla="val 57507"/>
              <a:gd name="adj2" fmla="val 22129"/>
            </a:avLst>
          </a:prstGeom>
          <a:solidFill>
            <a:srgbClr val="FFE7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いつも　めを　さまして　いのっているべきです</a:t>
            </a:r>
            <a:endParaRPr lang="en-US" altLang="ko-KR" sz="2800" b="1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2800" b="1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800" b="1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sz="2800" b="1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テサロニケ</a:t>
            </a:r>
            <a:r>
              <a:rPr lang="en-US" altLang="ko-KR" sz="2800" b="1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5:6</a:t>
            </a:r>
            <a:r>
              <a:rPr lang="en-US" altLang="ko-KR" sz="2800" b="1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</p:txBody>
      </p:sp>
      <p:sp>
        <p:nvSpPr>
          <p:cNvPr id="12" name="타원형 설명선 11"/>
          <p:cNvSpPr/>
          <p:nvPr/>
        </p:nvSpPr>
        <p:spPr>
          <a:xfrm>
            <a:off x="827366" y="1280160"/>
            <a:ext cx="7248941" cy="1258525"/>
          </a:xfrm>
          <a:prstGeom prst="wedgeEllipseCallout">
            <a:avLst>
              <a:gd name="adj1" fmla="val 57507"/>
              <a:gd name="adj2" fmla="val 22129"/>
            </a:avLst>
          </a:prstGeom>
          <a:solidFill>
            <a:srgbClr val="FFFF99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しゅの　</a:t>
            </a:r>
            <a:r>
              <a:rPr lang="ja-JP" altLang="en-US" sz="2800" b="1" dirty="0" err="1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ひは</a:t>
            </a:r>
            <a:r>
              <a:rPr lang="ja-JP" altLang="en-US" sz="2800" b="1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b="1" dirty="0" err="1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ぬすび</a:t>
            </a:r>
            <a:r>
              <a:rPr lang="ja-JP" altLang="en-US" sz="2800" b="1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との　ように　いきなり　きます</a:t>
            </a:r>
            <a:r>
              <a:rPr lang="en-US" altLang="ko-KR" sz="2800" b="1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400" b="1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sz="2400" b="1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テサロニケ</a:t>
            </a:r>
            <a:r>
              <a:rPr lang="en-US" altLang="ko-KR" sz="2400" b="1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5:2</a:t>
            </a:r>
            <a:r>
              <a:rPr lang="en-US" altLang="ko-KR" sz="2400" b="1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240827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3" descr="IMG43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366" y="1412776"/>
            <a:ext cx="7045305" cy="5283979"/>
          </a:xfrm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39552" y="476672"/>
            <a:ext cx="8352928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しゅの　さいりんを　どのように　まっていれば　よいのでしょうか</a:t>
            </a:r>
            <a:r>
              <a:rPr lang="ko-KR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568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4230"/>
            <a:ext cx="8604448" cy="6048838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23528" y="476672"/>
            <a:ext cx="8460432" cy="11521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かみさまが　わたしたちを　たてられたのは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おわりの　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ひに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すくいを　うけるように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するためです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テサロニケ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5:9</a:t>
            </a:r>
            <a:r>
              <a:rPr lang="en-US" altLang="ko-KR" sz="3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738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086" y="1700808"/>
            <a:ext cx="7141549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23528" y="260648"/>
            <a:ext cx="8568952" cy="11521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いつも　めを　さまして　いのる　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レムナントに　</a:t>
            </a:r>
            <a:endParaRPr lang="en-US" altLang="ja-JP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なりましょう！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252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2" y="1622250"/>
            <a:ext cx="8712968" cy="52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모서리가 둥근 직사각형 16"/>
          <p:cNvSpPr/>
          <p:nvPr/>
        </p:nvSpPr>
        <p:spPr>
          <a:xfrm>
            <a:off x="313083" y="3447757"/>
            <a:ext cx="8473978" cy="93610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008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しゅうまつと　さいりん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ついて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Oval 2"/>
          <p:cNvSpPr>
            <a:spLocks/>
          </p:cNvSpPr>
          <p:nvPr/>
        </p:nvSpPr>
        <p:spPr bwMode="auto">
          <a:xfrm>
            <a:off x="285749" y="548680"/>
            <a:ext cx="892969" cy="892969"/>
          </a:xfrm>
          <a:prstGeom prst="ellipse">
            <a:avLst/>
          </a:prstGeom>
          <a:solidFill>
            <a:srgbClr val="FFC0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フォ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19" name="Oval 3"/>
          <p:cNvSpPr>
            <a:spLocks/>
          </p:cNvSpPr>
          <p:nvPr/>
        </p:nvSpPr>
        <p:spPr bwMode="auto">
          <a:xfrm>
            <a:off x="1229810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ー</a:t>
            </a:r>
            <a:endParaRPr lang="ko-KR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0" name="Oval 4"/>
          <p:cNvSpPr>
            <a:spLocks/>
          </p:cNvSpPr>
          <p:nvPr/>
        </p:nvSpPr>
        <p:spPr bwMode="auto">
          <a:xfrm>
            <a:off x="2134195" y="548681"/>
            <a:ext cx="1002910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ラム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1" name="Oval 5"/>
          <p:cNvSpPr>
            <a:spLocks/>
          </p:cNvSpPr>
          <p:nvPr/>
        </p:nvSpPr>
        <p:spPr bwMode="auto">
          <a:xfrm>
            <a:off x="3214986" y="548681"/>
            <a:ext cx="892969" cy="892969"/>
          </a:xfrm>
          <a:prstGeom prst="ellipse">
            <a:avLst/>
          </a:prstGeom>
          <a:solidFill>
            <a:schemeClr val="accent3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2" name="Oval 6"/>
          <p:cNvSpPr>
            <a:spLocks/>
          </p:cNvSpPr>
          <p:nvPr/>
        </p:nvSpPr>
        <p:spPr bwMode="auto">
          <a:xfrm>
            <a:off x="5000924" y="562020"/>
            <a:ext cx="892969" cy="892969"/>
          </a:xfrm>
          <a:prstGeom prst="ellipse">
            <a:avLst/>
          </a:prstGeom>
          <a:solidFill>
            <a:srgbClr val="00B0F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こく</a:t>
            </a:r>
            <a:endParaRPr lang="ko-KR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3" name="Oval 7"/>
          <p:cNvSpPr>
            <a:spLocks/>
          </p:cNvSpPr>
          <p:nvPr/>
        </p:nvSpPr>
        <p:spPr bwMode="auto">
          <a:xfrm>
            <a:off x="5944986" y="548681"/>
            <a:ext cx="997536" cy="892969"/>
          </a:xfrm>
          <a:prstGeom prst="ellipse">
            <a:avLst/>
          </a:prstGeom>
          <a:solidFill>
            <a:srgbClr val="66FF66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いん</a:t>
            </a:r>
            <a:endParaRPr lang="ko-KR" alt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4" name="Oval 8"/>
          <p:cNvSpPr>
            <a:spLocks/>
          </p:cNvSpPr>
          <p:nvPr/>
        </p:nvSpPr>
        <p:spPr bwMode="auto">
          <a:xfrm>
            <a:off x="6942521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5" name="Oval 9"/>
          <p:cNvSpPr>
            <a:spLocks/>
          </p:cNvSpPr>
          <p:nvPr/>
        </p:nvSpPr>
        <p:spPr bwMode="auto">
          <a:xfrm>
            <a:off x="7858123" y="548681"/>
            <a:ext cx="892969" cy="8929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よう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6" name="Oval 5"/>
          <p:cNvSpPr>
            <a:spLocks/>
          </p:cNvSpPr>
          <p:nvPr/>
        </p:nvSpPr>
        <p:spPr bwMode="auto">
          <a:xfrm>
            <a:off x="4030074" y="548681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7" name="모서리가 둥근 직사각형 14"/>
          <p:cNvSpPr/>
          <p:nvPr/>
        </p:nvSpPr>
        <p:spPr>
          <a:xfrm>
            <a:off x="263802" y="2034909"/>
            <a:ext cx="8497529" cy="100018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みことばの　なかで</a:t>
            </a:r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　いちばん　こころに　</a:t>
            </a:r>
            <a:endParaRPr lang="en-US" altLang="ja-JP" sz="3200" dirty="0">
              <a:solidFill>
                <a:srgbClr val="0000FF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のこった　こと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を　フォーラムしよう</a:t>
            </a:r>
            <a:endParaRPr lang="en-US" altLang="ko-KR" sz="32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8" name="모서리가 둥근 직사각형 16"/>
          <p:cNvSpPr/>
          <p:nvPr/>
        </p:nvSpPr>
        <p:spPr>
          <a:xfrm>
            <a:off x="307555" y="4869160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こんしゅうに　</a:t>
            </a:r>
            <a:r>
              <a:rPr lang="ja-JP" altLang="en-US" sz="3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じっせんすること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300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51089"/>
            <a:ext cx="1596629" cy="361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67" y="3051088"/>
            <a:ext cx="1785068" cy="361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05874" y="476672"/>
            <a:ext cx="8416618" cy="8118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わたしに　とって　いちばん　おおきな　もんだいは　なんでしょうか</a:t>
            </a:r>
            <a:r>
              <a:rPr lang="en-US" altLang="ko-KR" sz="3200" dirty="0">
                <a:solidFill>
                  <a:srgbClr val="0000FF"/>
                </a:solidFill>
                <a:latin typeface="+mn-ea"/>
              </a:rPr>
              <a:t>?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8" name="포인트가 24개인 별 7"/>
          <p:cNvSpPr/>
          <p:nvPr/>
        </p:nvSpPr>
        <p:spPr>
          <a:xfrm>
            <a:off x="3522168" y="3612002"/>
            <a:ext cx="3317576" cy="1224136"/>
          </a:xfrm>
          <a:prstGeom prst="star24">
            <a:avLst/>
          </a:prstGeom>
          <a:solidFill>
            <a:schemeClr val="accent5">
              <a:lumMod val="5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b="1" dirty="0">
                <a:solidFill>
                  <a:schemeClr val="bg1"/>
                </a:solidFill>
                <a:latin typeface="+mn-ea"/>
              </a:rPr>
              <a:t>べんきょう</a:t>
            </a:r>
            <a:endParaRPr lang="ko-KR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포인트가 24개인 별 9"/>
          <p:cNvSpPr/>
          <p:nvPr/>
        </p:nvSpPr>
        <p:spPr>
          <a:xfrm>
            <a:off x="1979712" y="4908404"/>
            <a:ext cx="3491880" cy="1368152"/>
          </a:xfrm>
          <a:prstGeom prst="star24">
            <a:avLst/>
          </a:prstGeom>
          <a:solidFill>
            <a:schemeClr val="accent5">
              <a:lumMod val="5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b="1" dirty="0">
                <a:solidFill>
                  <a:schemeClr val="bg1"/>
                </a:solidFill>
                <a:latin typeface="+mn-ea"/>
              </a:rPr>
              <a:t>かてい</a:t>
            </a:r>
            <a:endParaRPr lang="en-US" altLang="ja-JP" sz="2800" b="1" dirty="0">
              <a:solidFill>
                <a:schemeClr val="bg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b="1" dirty="0">
                <a:solidFill>
                  <a:schemeClr val="bg1"/>
                </a:solidFill>
                <a:latin typeface="+mn-ea"/>
              </a:rPr>
              <a:t>もんだい</a:t>
            </a:r>
            <a:endParaRPr lang="ko-KR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포인트가 24개인 별 11"/>
          <p:cNvSpPr/>
          <p:nvPr/>
        </p:nvSpPr>
        <p:spPr>
          <a:xfrm>
            <a:off x="1785706" y="1628800"/>
            <a:ext cx="3685886" cy="1553740"/>
          </a:xfrm>
          <a:prstGeom prst="star24">
            <a:avLst/>
          </a:prstGeom>
          <a:solidFill>
            <a:schemeClr val="accent5">
              <a:lumMod val="5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chemeClr val="bg1"/>
                </a:solidFill>
                <a:latin typeface="+mn-ea"/>
              </a:rPr>
              <a:t>ともだち</a:t>
            </a:r>
            <a:endParaRPr lang="en-US" altLang="ja-JP" sz="2800" b="1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b="1" dirty="0">
                <a:solidFill>
                  <a:schemeClr val="bg1"/>
                </a:solidFill>
                <a:latin typeface="+mn-ea"/>
              </a:rPr>
              <a:t>かんけい</a:t>
            </a:r>
            <a:endParaRPr lang="ko-KR" altLang="en-US" sz="28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393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80" y="1484784"/>
            <a:ext cx="4410613" cy="512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타원형 설명선 14"/>
          <p:cNvSpPr/>
          <p:nvPr/>
        </p:nvSpPr>
        <p:spPr>
          <a:xfrm>
            <a:off x="4211961" y="1700808"/>
            <a:ext cx="4510532" cy="1728192"/>
          </a:xfrm>
          <a:prstGeom prst="wedgeEllipseCallout">
            <a:avLst>
              <a:gd name="adj1" fmla="val -40236"/>
              <a:gd name="adj2" fmla="val 74757"/>
            </a:avLst>
          </a:prstGeom>
          <a:solidFill>
            <a:srgbClr val="FFFF99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dirty="0" err="1" smtClean="0">
                <a:solidFill>
                  <a:schemeClr val="tx1"/>
                </a:solidFill>
                <a:latin typeface="+mn-ea"/>
              </a:rPr>
              <a:t>せか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いふくいんかの　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しゅじんこう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05874" y="476672"/>
            <a:ext cx="8416618" cy="8118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レムナントは</a:t>
            </a:r>
            <a:r>
              <a:rPr lang="ko-KR" altLang="en-US" sz="3200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けつろん</a:t>
            </a: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を</a:t>
            </a:r>
            <a:r>
              <a:rPr lang="ko-KR" altLang="en-US" sz="3200" dirty="0" smtClean="0">
                <a:solidFill>
                  <a:srgbClr val="0000FF"/>
                </a:solidFill>
                <a:latin typeface="+mn-ea"/>
              </a:rPr>
              <a:t> </a:t>
            </a:r>
            <a:endParaRPr lang="en-US" altLang="ko-KR" sz="3200" dirty="0" smtClean="0">
              <a:solidFill>
                <a:srgbClr val="0000FF"/>
              </a:solidFill>
              <a:latin typeface="+mn-ea"/>
            </a:endParaRPr>
          </a:p>
          <a:p>
            <a:pPr fontAlgn="base"/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　</a:t>
            </a: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　　　　　　　　　　　　　</a:t>
            </a: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あらかじめ　しっています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747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45160" y="476672"/>
            <a:ext cx="7987280" cy="8118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すべては </a:t>
            </a:r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かてい</a:t>
            </a: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であり</a:t>
            </a:r>
            <a:r>
              <a:rPr lang="ko-KR" altLang="en-US" sz="3200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こたえ</a:t>
            </a: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です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8" name="포인트가 24개인 별 7"/>
          <p:cNvSpPr/>
          <p:nvPr/>
        </p:nvSpPr>
        <p:spPr>
          <a:xfrm>
            <a:off x="3635896" y="3612002"/>
            <a:ext cx="3203848" cy="1224136"/>
          </a:xfrm>
          <a:prstGeom prst="star24">
            <a:avLst/>
          </a:prstGeom>
          <a:solidFill>
            <a:schemeClr val="accent5">
              <a:lumMod val="5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b="1" dirty="0" smtClean="0">
                <a:solidFill>
                  <a:schemeClr val="bg1"/>
                </a:solidFill>
                <a:latin typeface="+mn-ea"/>
              </a:rPr>
              <a:t>べんきょう</a:t>
            </a:r>
            <a:endParaRPr lang="ko-KR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포인트가 24개인 별 9"/>
          <p:cNvSpPr/>
          <p:nvPr/>
        </p:nvSpPr>
        <p:spPr>
          <a:xfrm>
            <a:off x="1979712" y="4908404"/>
            <a:ext cx="3491880" cy="1368152"/>
          </a:xfrm>
          <a:prstGeom prst="star24">
            <a:avLst/>
          </a:prstGeom>
          <a:solidFill>
            <a:schemeClr val="accent5">
              <a:lumMod val="5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bg1"/>
                </a:solidFill>
                <a:latin typeface="+mn-ea"/>
              </a:rPr>
              <a:t>かてい</a:t>
            </a:r>
            <a:endParaRPr lang="en-US" altLang="ja-JP" sz="2800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b="1" dirty="0" smtClean="0">
                <a:solidFill>
                  <a:schemeClr val="bg1"/>
                </a:solidFill>
                <a:latin typeface="+mn-ea"/>
              </a:rPr>
              <a:t>もんだい</a:t>
            </a:r>
            <a:endParaRPr lang="ko-KR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포인트가 24개인 별 11"/>
          <p:cNvSpPr/>
          <p:nvPr/>
        </p:nvSpPr>
        <p:spPr>
          <a:xfrm>
            <a:off x="1785706" y="1628800"/>
            <a:ext cx="3685886" cy="1553740"/>
          </a:xfrm>
          <a:prstGeom prst="star24">
            <a:avLst/>
          </a:prstGeom>
          <a:solidFill>
            <a:schemeClr val="accent5">
              <a:lumMod val="5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bg1"/>
                </a:solidFill>
                <a:latin typeface="+mn-ea"/>
              </a:rPr>
              <a:t>ともだち</a:t>
            </a:r>
            <a:endParaRPr lang="en-US" altLang="ja-JP" sz="2800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b="1" dirty="0" smtClean="0">
                <a:solidFill>
                  <a:schemeClr val="bg1"/>
                </a:solidFill>
                <a:latin typeface="+mn-ea"/>
              </a:rPr>
              <a:t>かんけ</a:t>
            </a:r>
            <a:r>
              <a:rPr lang="ja-JP" altLang="en-US" sz="2800" b="1" dirty="0">
                <a:solidFill>
                  <a:schemeClr val="bg1"/>
                </a:solidFill>
                <a:latin typeface="+mn-ea"/>
              </a:rPr>
              <a:t>い</a:t>
            </a:r>
            <a:endParaRPr lang="ko-KR" altLang="en-US" sz="28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2" name="Group 3"/>
          <p:cNvGrpSpPr>
            <a:grpSpLocks/>
          </p:cNvGrpSpPr>
          <p:nvPr/>
        </p:nvGrpSpPr>
        <p:grpSpPr bwMode="auto">
          <a:xfrm>
            <a:off x="1785706" y="1473406"/>
            <a:ext cx="7133777" cy="5378609"/>
            <a:chOff x="1728" y="234"/>
            <a:chExt cx="6240" cy="4824"/>
          </a:xfrm>
        </p:grpSpPr>
        <p:sp>
          <p:nvSpPr>
            <p:cNvPr id="23" name="Oval 1"/>
            <p:cNvSpPr>
              <a:spLocks/>
            </p:cNvSpPr>
            <p:nvPr/>
          </p:nvSpPr>
          <p:spPr bwMode="auto">
            <a:xfrm>
              <a:off x="1853" y="442"/>
              <a:ext cx="3752" cy="3752"/>
            </a:xfrm>
            <a:prstGeom prst="ellipse">
              <a:avLst/>
            </a:prstGeom>
            <a:solidFill>
              <a:srgbClr val="66CCFF">
                <a:alpha val="5372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2F3946">
                      <a:alpha val="84999"/>
                    </a:srgb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34"/>
              <a:ext cx="6240" cy="4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231232" y="3295153"/>
            <a:ext cx="3744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 smtClean="0">
                <a:solidFill>
                  <a:srgbClr val="FF0000"/>
                </a:solidFill>
                <a:latin typeface="+mn-ea"/>
              </a:rPr>
              <a:t>キリスト</a:t>
            </a:r>
            <a:endParaRPr lang="en-US" altLang="ko-KR" sz="6000" b="1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897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2" y="620688"/>
            <a:ext cx="8637272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타원형 설명선 2"/>
          <p:cNvSpPr/>
          <p:nvPr/>
        </p:nvSpPr>
        <p:spPr>
          <a:xfrm>
            <a:off x="179512" y="1412776"/>
            <a:ext cx="6480720" cy="1152128"/>
          </a:xfrm>
          <a:prstGeom prst="wedgeEllipseCallout">
            <a:avLst>
              <a:gd name="adj1" fmla="val 45219"/>
              <a:gd name="adj2" fmla="val 63368"/>
            </a:avLst>
          </a:prstGeom>
          <a:solidFill>
            <a:srgbClr val="AFEAF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じかんを　きめて　いのろう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타원형 설명선 8"/>
          <p:cNvSpPr/>
          <p:nvPr/>
        </p:nvSpPr>
        <p:spPr>
          <a:xfrm>
            <a:off x="179512" y="3055268"/>
            <a:ext cx="6175034" cy="1368152"/>
          </a:xfrm>
          <a:prstGeom prst="wedgeEllipseCallout">
            <a:avLst>
              <a:gd name="adj1" fmla="val 50784"/>
              <a:gd name="adj2" fmla="val 57982"/>
            </a:avLst>
          </a:prstGeom>
          <a:solidFill>
            <a:srgbClr val="AFEAFF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err="1">
                <a:solidFill>
                  <a:srgbClr val="0000FF"/>
                </a:solidFill>
                <a:latin typeface="+mn-ea"/>
              </a:rPr>
              <a:t>にちよ</a:t>
            </a:r>
            <a:r>
              <a:rPr lang="ja-JP" altLang="en-US" sz="2800" dirty="0">
                <a:solidFill>
                  <a:srgbClr val="0000FF"/>
                </a:solidFill>
                <a:latin typeface="+mn-ea"/>
              </a:rPr>
              <a:t>うれいはいの　</a:t>
            </a:r>
            <a:endParaRPr lang="en-US" altLang="ja-JP" sz="2800" dirty="0">
              <a:solidFill>
                <a:srgbClr val="0000FF"/>
              </a:solidFill>
              <a:latin typeface="+mn-ea"/>
            </a:endParaRPr>
          </a:p>
          <a:p>
            <a:pPr algn="ctr"/>
            <a:r>
              <a:rPr lang="ja-JP" altLang="en-US" sz="2800" dirty="0">
                <a:solidFill>
                  <a:srgbClr val="0000FF"/>
                </a:solidFill>
                <a:latin typeface="+mn-ea"/>
              </a:rPr>
              <a:t>みことば</a:t>
            </a:r>
            <a:r>
              <a:rPr lang="ko-KR" altLang="en-US" sz="28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2800" dirty="0">
                <a:solidFill>
                  <a:schemeClr val="tx1"/>
                </a:solidFill>
                <a:latin typeface="+mn-ea"/>
              </a:rPr>
              <a:t>/ </a:t>
            </a:r>
            <a:r>
              <a:rPr lang="ja-JP" altLang="en-US" sz="2800" dirty="0">
                <a:solidFill>
                  <a:srgbClr val="FF0000"/>
                </a:solidFill>
                <a:latin typeface="+mn-ea"/>
              </a:rPr>
              <a:t>いのりの</a:t>
            </a:r>
            <a:r>
              <a:rPr lang="ja-JP" altLang="en-US" sz="2800" dirty="0" err="1">
                <a:solidFill>
                  <a:srgbClr val="FF0000"/>
                </a:solidFill>
                <a:latin typeface="+mn-ea"/>
              </a:rPr>
              <a:t>て</a:t>
            </a:r>
            <a:r>
              <a:rPr lang="ja-JP" altLang="en-US" sz="2800" dirty="0">
                <a:solidFill>
                  <a:srgbClr val="FF0000"/>
                </a:solidFill>
                <a:latin typeface="+mn-ea"/>
              </a:rPr>
              <a:t>ちょう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を</a:t>
            </a:r>
            <a:r>
              <a:rPr lang="ko-KR" altLang="en-US" sz="2800" dirty="0">
                <a:solidFill>
                  <a:schemeClr val="tx1"/>
                </a:solidFill>
                <a:latin typeface="+mn-ea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よんで　いのろう</a:t>
            </a:r>
            <a:endParaRPr lang="ko-KR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타원형 설명선 9"/>
          <p:cNvSpPr/>
          <p:nvPr/>
        </p:nvSpPr>
        <p:spPr>
          <a:xfrm>
            <a:off x="179512" y="4797152"/>
            <a:ext cx="6048672" cy="1224136"/>
          </a:xfrm>
          <a:prstGeom prst="wedgeEllipseCallout">
            <a:avLst>
              <a:gd name="adj1" fmla="val 48021"/>
              <a:gd name="adj2" fmla="val -44720"/>
            </a:avLst>
          </a:prstGeom>
          <a:solidFill>
            <a:srgbClr val="AFEAFF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かくしんと　へいあんが　</a:t>
            </a:r>
            <a:endParaRPr lang="en-US" altLang="ja-JP" sz="2800" dirty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くる　ときまで　いのろう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05874" y="456888"/>
            <a:ext cx="8416618" cy="8118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わたしの　もんだ</a:t>
            </a:r>
            <a:r>
              <a:rPr lang="ja-JP" altLang="en-US" sz="3200" dirty="0" err="1">
                <a:solidFill>
                  <a:srgbClr val="0000FF"/>
                </a:solidFill>
                <a:latin typeface="+mn-ea"/>
              </a:rPr>
              <a:t>いを</a:t>
            </a:r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　おいて</a:t>
            </a:r>
            <a:endParaRPr lang="en-US" altLang="ja-JP" sz="3200" dirty="0">
              <a:solidFill>
                <a:srgbClr val="0000FF"/>
              </a:solidFill>
              <a:latin typeface="+mn-ea"/>
            </a:endParaRPr>
          </a:p>
          <a:p>
            <a:pPr fontAlgn="base"/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　　　　　　　</a:t>
            </a:r>
            <a:r>
              <a:rPr lang="ko-KR" altLang="en-US" sz="3200" dirty="0">
                <a:solidFill>
                  <a:srgbClr val="0000FF"/>
                </a:solidFill>
                <a:latin typeface="+mn-ea"/>
              </a:rPr>
              <a:t> </a:t>
            </a:r>
            <a:r>
              <a:rPr lang="ja-JP" altLang="en-US" sz="3200" dirty="0">
                <a:solidFill>
                  <a:srgbClr val="FF0000"/>
                </a:solidFill>
                <a:latin typeface="+mn-ea"/>
              </a:rPr>
              <a:t>しゅうちゅういのり</a:t>
            </a:r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を　はじめよう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7443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718726"/>
            <a:ext cx="5121533" cy="40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75718" y="476672"/>
            <a:ext cx="8416618" cy="10557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いのれないほど　あれはてて　しまった</a:t>
            </a:r>
            <a:endParaRPr lang="en-US" altLang="ja-JP" sz="3200" dirty="0">
              <a:solidFill>
                <a:srgbClr val="0000FF"/>
              </a:solidFill>
              <a:latin typeface="+mn-ea"/>
            </a:endParaRPr>
          </a:p>
          <a:p>
            <a:pPr fontAlgn="base"/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ぶぶんを　いやされよう</a:t>
            </a:r>
            <a:r>
              <a:rPr lang="ko-KR" altLang="en-US" sz="3200" dirty="0">
                <a:solidFill>
                  <a:srgbClr val="0000FF"/>
                </a:solidFill>
                <a:latin typeface="+mn-ea"/>
              </a:rPr>
              <a:t> </a:t>
            </a:r>
          </a:p>
        </p:txBody>
      </p:sp>
      <p:sp>
        <p:nvSpPr>
          <p:cNvPr id="3" name="구름 모양 설명선 2"/>
          <p:cNvSpPr/>
          <p:nvPr/>
        </p:nvSpPr>
        <p:spPr>
          <a:xfrm>
            <a:off x="375718" y="3428999"/>
            <a:ext cx="2701535" cy="1312831"/>
          </a:xfrm>
          <a:prstGeom prst="cloudCallout">
            <a:avLst>
              <a:gd name="adj1" fmla="val 59310"/>
              <a:gd name="adj2" fmla="val 528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+mn-ea"/>
              </a:rPr>
              <a:t>ゲーム</a:t>
            </a:r>
            <a:endParaRPr lang="ko-KR" altLang="en-US" sz="2800" dirty="0">
              <a:latin typeface="+mn-ea"/>
            </a:endParaRPr>
          </a:p>
        </p:txBody>
      </p:sp>
      <p:sp>
        <p:nvSpPr>
          <p:cNvPr id="12" name="구름 모양 설명선 11"/>
          <p:cNvSpPr/>
          <p:nvPr/>
        </p:nvSpPr>
        <p:spPr>
          <a:xfrm>
            <a:off x="1584937" y="1614990"/>
            <a:ext cx="2701535" cy="1312831"/>
          </a:xfrm>
          <a:prstGeom prst="cloudCallout">
            <a:avLst>
              <a:gd name="adj1" fmla="val 59310"/>
              <a:gd name="adj2" fmla="val 52856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+mn-ea"/>
              </a:rPr>
              <a:t>テレビ</a:t>
            </a:r>
            <a:endParaRPr lang="ko-KR" altLang="en-US" sz="2800" dirty="0">
              <a:latin typeface="+mn-ea"/>
            </a:endParaRPr>
          </a:p>
        </p:txBody>
      </p:sp>
      <p:sp>
        <p:nvSpPr>
          <p:cNvPr id="13" name="구름 모양 설명선 12"/>
          <p:cNvSpPr/>
          <p:nvPr/>
        </p:nvSpPr>
        <p:spPr>
          <a:xfrm>
            <a:off x="4773885" y="1414808"/>
            <a:ext cx="3254499" cy="1312831"/>
          </a:xfrm>
          <a:prstGeom prst="cloudCallout">
            <a:avLst>
              <a:gd name="adj1" fmla="val 35458"/>
              <a:gd name="adj2" fmla="val 7740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+mn-ea"/>
              </a:rPr>
              <a:t>げいのうじん</a:t>
            </a:r>
            <a:endParaRPr lang="ko-KR" altLang="en-US" sz="2800" dirty="0">
              <a:latin typeface="+mn-ea"/>
            </a:endParaRPr>
          </a:p>
        </p:txBody>
      </p:sp>
      <p:sp>
        <p:nvSpPr>
          <p:cNvPr id="14" name="구름 모양 설명선 13"/>
          <p:cNvSpPr/>
          <p:nvPr/>
        </p:nvSpPr>
        <p:spPr>
          <a:xfrm>
            <a:off x="1403648" y="5085184"/>
            <a:ext cx="2701535" cy="1312831"/>
          </a:xfrm>
          <a:prstGeom prst="cloudCallout">
            <a:avLst>
              <a:gd name="adj1" fmla="val 76494"/>
              <a:gd name="adj2" fmla="val -5965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+mn-ea"/>
              </a:rPr>
              <a:t>むきりょく</a:t>
            </a:r>
            <a:endParaRPr lang="ko-KR" alt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4314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15534"/>
            <a:ext cx="8228976" cy="594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32060" y="433822"/>
            <a:ext cx="8415166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あれはててしまった　ぶぶんを　いやされる</a:t>
            </a:r>
            <a:endParaRPr lang="en-US" altLang="ja-JP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いのりを　はじめよう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r>
              <a:rPr lang="ko-KR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6" name="타원형 설명선 5"/>
          <p:cNvSpPr/>
          <p:nvPr/>
        </p:nvSpPr>
        <p:spPr>
          <a:xfrm>
            <a:off x="307554" y="1635614"/>
            <a:ext cx="6472187" cy="1152128"/>
          </a:xfrm>
          <a:prstGeom prst="wedgeEllipseCallout">
            <a:avLst>
              <a:gd name="adj1" fmla="val 34081"/>
              <a:gd name="adj2" fmla="val 84406"/>
            </a:avLst>
          </a:prstGeom>
          <a:solidFill>
            <a:srgbClr val="AFEAF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　じょうじゅを　</a:t>
            </a:r>
            <a:endParaRPr lang="en-US" altLang="ja-JP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たいけんするように　なります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7" name="타원형 설명선 6"/>
          <p:cNvSpPr/>
          <p:nvPr/>
        </p:nvSpPr>
        <p:spPr>
          <a:xfrm>
            <a:off x="332060" y="3202690"/>
            <a:ext cx="6112147" cy="1368152"/>
          </a:xfrm>
          <a:prstGeom prst="wedgeEllipseCallout">
            <a:avLst>
              <a:gd name="adj1" fmla="val 50784"/>
              <a:gd name="adj2" fmla="val 57982"/>
            </a:avLst>
          </a:prstGeom>
          <a:solidFill>
            <a:srgbClr val="AFEAFF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こころに　ちからが　あたえられ　みらいが　みえます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타원형 설명선 7"/>
          <p:cNvSpPr/>
          <p:nvPr/>
        </p:nvSpPr>
        <p:spPr>
          <a:xfrm>
            <a:off x="332062" y="4941168"/>
            <a:ext cx="5896121" cy="1368152"/>
          </a:xfrm>
          <a:prstGeom prst="wedgeEllipseCallout">
            <a:avLst>
              <a:gd name="adj1" fmla="val 48021"/>
              <a:gd name="adj2" fmla="val -44720"/>
            </a:avLst>
          </a:prstGeom>
          <a:solidFill>
            <a:srgbClr val="AFEAFF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あれはてた　</a:t>
            </a:r>
            <a:r>
              <a:rPr lang="ja-JP" altLang="en-US" sz="2800" dirty="0" err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じょ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うたいと　むのうが　いやされます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88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3" descr="IMG44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5370" y="1268760"/>
            <a:ext cx="7239270" cy="5429452"/>
          </a:xfrm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05800" y="373121"/>
            <a:ext cx="8415166" cy="8956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あやまった　しゅう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まつろん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　あります</a:t>
            </a:r>
            <a:r>
              <a:rPr lang="en-US" altLang="ko-KR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endParaRPr lang="ko-KR" altLang="en-US" sz="3200" dirty="0">
              <a:latin typeface="ＭＳ Ｐゴシック" panose="020B0600070205080204" pitchFamily="50" charset="-128"/>
            </a:endParaRPr>
          </a:p>
        </p:txBody>
      </p:sp>
      <p:sp>
        <p:nvSpPr>
          <p:cNvPr id="14" name="타원형 설명선 13"/>
          <p:cNvSpPr/>
          <p:nvPr/>
        </p:nvSpPr>
        <p:spPr>
          <a:xfrm>
            <a:off x="4613383" y="1579207"/>
            <a:ext cx="3994325" cy="963281"/>
          </a:xfrm>
          <a:prstGeom prst="wedgeEllipseCallout">
            <a:avLst>
              <a:gd name="adj1" fmla="val -24740"/>
              <a:gd name="adj2" fmla="val 95388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いたん　</a:t>
            </a:r>
            <a:endParaRPr lang="en-US" altLang="ja-JP" sz="2800" b="1" dirty="0">
              <a:solidFill>
                <a:schemeClr val="accent2">
                  <a:lumMod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カルト</a:t>
            </a:r>
            <a:r>
              <a:rPr lang="ja-JP" alt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だんたい</a:t>
            </a:r>
            <a:endParaRPr lang="en-US" altLang="ko-KR" sz="2800" b="1" dirty="0" smtClean="0">
              <a:solidFill>
                <a:schemeClr val="accent2">
                  <a:lumMod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타원형 설명선 11"/>
          <p:cNvSpPr/>
          <p:nvPr/>
        </p:nvSpPr>
        <p:spPr>
          <a:xfrm>
            <a:off x="5084896" y="2947359"/>
            <a:ext cx="3562277" cy="963281"/>
          </a:xfrm>
          <a:prstGeom prst="wedgeEllipseCallout">
            <a:avLst>
              <a:gd name="adj1" fmla="val -24740"/>
              <a:gd name="adj2" fmla="val 95388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ひに</a:t>
            </a:r>
            <a:r>
              <a:rPr lang="ja-JP" alt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ちを</a:t>
            </a:r>
            <a:endParaRPr lang="en-US" altLang="ja-JP" sz="2800" b="1" dirty="0" smtClean="0">
              <a:solidFill>
                <a:schemeClr val="accent2">
                  <a:lumMod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きょうちょう</a:t>
            </a:r>
            <a:endParaRPr lang="en-US" altLang="ko-KR" sz="2800" b="1" dirty="0" smtClean="0">
              <a:solidFill>
                <a:schemeClr val="accent2">
                  <a:lumMod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9" name="타원형 설명선 18"/>
          <p:cNvSpPr/>
          <p:nvPr/>
        </p:nvSpPr>
        <p:spPr>
          <a:xfrm>
            <a:off x="4355976" y="4586452"/>
            <a:ext cx="4464990" cy="963281"/>
          </a:xfrm>
          <a:prstGeom prst="wedgeEllipseCallout">
            <a:avLst>
              <a:gd name="adj1" fmla="val -24740"/>
              <a:gd name="adj2" fmla="val 95388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だまして</a:t>
            </a:r>
            <a:endParaRPr lang="en-US" altLang="ja-JP" sz="2800" b="1" dirty="0" smtClean="0">
              <a:solidFill>
                <a:schemeClr val="accent2">
                  <a:lumMod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こわがらせます</a:t>
            </a:r>
            <a:endParaRPr lang="en-US" altLang="ko-KR" sz="2800" b="1" dirty="0" smtClean="0">
              <a:solidFill>
                <a:schemeClr val="accent2">
                  <a:lumMod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469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70" y="1252581"/>
            <a:ext cx="7644932" cy="5374308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32063" y="509116"/>
            <a:ext cx="8415166" cy="7596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しゅうまつと　ふっかつに　ついて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ただしく　しるべきです</a:t>
            </a:r>
            <a:endParaRPr lang="ko-KR" altLang="en-US" sz="3200" dirty="0">
              <a:latin typeface="ＭＳ Ｐゴシック" panose="020B0600070205080204" pitchFamily="50" charset="-128"/>
            </a:endParaRPr>
          </a:p>
        </p:txBody>
      </p:sp>
      <p:sp>
        <p:nvSpPr>
          <p:cNvPr id="6" name="타원형 설명선 5"/>
          <p:cNvSpPr/>
          <p:nvPr/>
        </p:nvSpPr>
        <p:spPr>
          <a:xfrm>
            <a:off x="332063" y="1484784"/>
            <a:ext cx="7048249" cy="1224136"/>
          </a:xfrm>
          <a:prstGeom prst="wedgeEllipseCallout">
            <a:avLst>
              <a:gd name="adj1" fmla="val 60566"/>
              <a:gd name="adj2" fmla="val 24121"/>
            </a:avLst>
          </a:prstGeom>
          <a:solidFill>
            <a:srgbClr val="CCFFCC"/>
          </a:solidFill>
          <a:ln w="571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しんとは　しんだのではなく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ねむっているのです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강B" panose="02030600000101010101" pitchFamily="18" charset="-127"/>
              </a:rPr>
              <a:t> 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テサロニケ</a:t>
            </a:r>
            <a:r>
              <a:rPr lang="en-US" altLang="ko-KR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4:13</a:t>
            </a:r>
            <a:r>
              <a:rPr lang="en-US" altLang="ko-KR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타원형 설명선 6"/>
          <p:cNvSpPr/>
          <p:nvPr/>
        </p:nvSpPr>
        <p:spPr>
          <a:xfrm>
            <a:off x="539552" y="4934097"/>
            <a:ext cx="7200800" cy="1309502"/>
          </a:xfrm>
          <a:prstGeom prst="wedgeEllipseCallout">
            <a:avLst>
              <a:gd name="adj1" fmla="val 57507"/>
              <a:gd name="adj2" fmla="val 22129"/>
            </a:avLst>
          </a:prstGeom>
          <a:solidFill>
            <a:srgbClr val="FFFF99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いきている　しんとは　あたらしい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からだに　へんかします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</a:p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テサロニケ</a:t>
            </a:r>
            <a:r>
              <a:rPr lang="en-US" altLang="ko-KR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4:17</a:t>
            </a:r>
            <a:r>
              <a:rPr lang="en-US" altLang="ko-KR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</p:txBody>
      </p:sp>
      <p:sp>
        <p:nvSpPr>
          <p:cNvPr id="8" name="타원형 설명선 7"/>
          <p:cNvSpPr/>
          <p:nvPr/>
        </p:nvSpPr>
        <p:spPr>
          <a:xfrm>
            <a:off x="332062" y="2780928"/>
            <a:ext cx="7624314" cy="1872208"/>
          </a:xfrm>
          <a:prstGeom prst="wedgeEllipseCallout">
            <a:avLst>
              <a:gd name="adj1" fmla="val 57507"/>
              <a:gd name="adj2" fmla="val 22129"/>
            </a:avLst>
          </a:prstGeom>
          <a:solidFill>
            <a:srgbClr val="FFE7FF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すべての　しんとは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ふっかつしますが　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ねむった　ものから　さきに　ふっかつします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강B" panose="02030600000101010101" pitchFamily="18" charset="-127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テサロニケ</a:t>
            </a:r>
            <a:r>
              <a:rPr lang="en-US" altLang="ko-KR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4:14-15</a:t>
            </a:r>
            <a:r>
              <a:rPr lang="en-US" altLang="ko-KR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738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2791</TotalTime>
  <Words>112</Words>
  <Application>Microsoft Office PowerPoint</Application>
  <PresentationFormat>画面に合わせる (4:3)</PresentationFormat>
  <Paragraphs>81</Paragraphs>
  <Slides>14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3" baseType="lpstr">
      <vt:lpstr>굴림</vt:lpstr>
      <vt:lpstr>HY견고딕</vt:lpstr>
      <vt:lpstr>HY강B</vt:lpstr>
      <vt:lpstr>KT&amp;G 상상제목OTF B</vt:lpstr>
      <vt:lpstr>Lucida Grande</vt:lpstr>
      <vt:lpstr>맑은 고딕</vt:lpstr>
      <vt:lpstr>ＭＳ Ｐゴシック</vt:lpstr>
      <vt:lpstr>Arial</vt:lpstr>
      <vt:lpstr>Office 테마</vt:lpstr>
      <vt:lpstr>しゅうまつに　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331</cp:revision>
  <dcterms:created xsi:type="dcterms:W3CDTF">2017-08-25T05:53:34Z</dcterms:created>
  <dcterms:modified xsi:type="dcterms:W3CDTF">2018-07-20T01:20:47Z</dcterms:modified>
</cp:coreProperties>
</file>