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442" r:id="rId3"/>
    <p:sldId id="491" r:id="rId4"/>
    <p:sldId id="492" r:id="rId5"/>
    <p:sldId id="493" r:id="rId6"/>
    <p:sldId id="494" r:id="rId7"/>
    <p:sldId id="485" r:id="rId8"/>
    <p:sldId id="467" r:id="rId9"/>
    <p:sldId id="478" r:id="rId10"/>
    <p:sldId id="487" r:id="rId11"/>
    <p:sldId id="495" r:id="rId12"/>
    <p:sldId id="469" r:id="rId13"/>
    <p:sldId id="496" r:id="rId14"/>
    <p:sldId id="497" r:id="rId1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B5B5"/>
    <a:srgbClr val="0000FF"/>
    <a:srgbClr val="66FF99"/>
    <a:srgbClr val="FFFF99"/>
    <a:srgbClr val="FFE7FF"/>
    <a:srgbClr val="CC0000"/>
    <a:srgbClr val="7DE9FF"/>
    <a:srgbClr val="CCFFCC"/>
    <a:srgbClr val="FFFF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04" autoAdjust="0"/>
  </p:normalViewPr>
  <p:slideViewPr>
    <p:cSldViewPr>
      <p:cViewPr varScale="1">
        <p:scale>
          <a:sx n="102" d="100"/>
          <a:sy n="102" d="100"/>
        </p:scale>
        <p:origin x="62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00FE8-7BAC-4C64-9483-4CEAD3CCFDF1}" type="datetimeFigureOut">
              <a:rPr lang="ko-KR" altLang="en-US" smtClean="0"/>
              <a:t>2018-09-21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07198-D9B3-488F-A095-8D46CBE8ED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7643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ko-KR" altLang="en-US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296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2018-09-21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238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2018-09-21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571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2018-09-21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13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2018-09-21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26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2018-09-21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314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2018-09-21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34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2018-09-21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291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2018-09-21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927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2018-09-21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768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2018-09-21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887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2018-09-21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277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EAAEA-7173-40F4-8EDD-EBFDC074AADA}" type="datetimeFigureOut">
              <a:rPr lang="ko-KR" altLang="en-US" smtClean="0"/>
              <a:t>2018-09-21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761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DE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>
            <a:off x="-31750" y="1072794"/>
            <a:ext cx="9175750" cy="3509963"/>
          </a:xfrm>
          <a:custGeom>
            <a:avLst/>
            <a:gdLst>
              <a:gd name="T0" fmla="*/ 0 w 21600"/>
              <a:gd name="T1" fmla="*/ 4018 h 21600"/>
              <a:gd name="T2" fmla="*/ 21516 w 21600"/>
              <a:gd name="T3" fmla="*/ 0 h 21600"/>
              <a:gd name="T4" fmla="*/ 21600 w 21600"/>
              <a:gd name="T5" fmla="*/ 21600 h 21600"/>
              <a:gd name="T6" fmla="*/ 2 w 21600"/>
              <a:gd name="T7" fmla="*/ 15900 h 21600"/>
              <a:gd name="T8" fmla="*/ 0 w 21600"/>
              <a:gd name="T9" fmla="*/ 4018 h 21600"/>
              <a:gd name="T10" fmla="*/ 0 w 21600"/>
              <a:gd name="T11" fmla="*/ 401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4018"/>
                </a:moveTo>
                <a:lnTo>
                  <a:pt x="21516" y="0"/>
                </a:lnTo>
                <a:lnTo>
                  <a:pt x="21600" y="21600"/>
                </a:lnTo>
                <a:lnTo>
                  <a:pt x="2" y="15900"/>
                </a:lnTo>
                <a:lnTo>
                  <a:pt x="0" y="4018"/>
                </a:lnTo>
                <a:close/>
                <a:moveTo>
                  <a:pt x="0" y="4018"/>
                </a:moveTo>
              </a:path>
            </a:pathLst>
          </a:custGeom>
          <a:solidFill>
            <a:srgbClr val="FFE7FF"/>
          </a:solidFill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/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762523" y="2047175"/>
            <a:ext cx="6095172" cy="1617080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sz="6000" dirty="0" smtClean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いつわりの</a:t>
            </a:r>
            <a:r>
              <a:rPr lang="en-US" altLang="ja-JP" sz="6000" dirty="0" smtClean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/>
            </a:r>
            <a:br>
              <a:rPr lang="en-US" altLang="ja-JP" sz="6000" dirty="0" smtClean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</a:br>
            <a:r>
              <a:rPr lang="ja-JP" altLang="en-US" sz="60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　</a:t>
            </a:r>
            <a:r>
              <a:rPr lang="ja-JP" altLang="en-US" sz="6000" dirty="0" smtClean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おしえ</a:t>
            </a:r>
            <a:r>
              <a:rPr lang="ja-JP" altLang="en-US" dirty="0" smtClean="0">
                <a:solidFill>
                  <a:srgbClr val="0000FF"/>
                </a:solidFill>
                <a:latin typeface="+mn-ea"/>
                <a:ea typeface="+mn-ea"/>
              </a:rPr>
              <a:t>に</a:t>
            </a:r>
            <a:r>
              <a:rPr lang="ko-KR" altLang="en-US" dirty="0" smtClean="0">
                <a:solidFill>
                  <a:srgbClr val="0000FF"/>
                </a:solidFill>
                <a:latin typeface="+mn-ea"/>
                <a:ea typeface="+mn-ea"/>
              </a:rPr>
              <a:t> </a:t>
            </a:r>
            <a:r>
              <a:rPr lang="en-US" altLang="ko-KR" dirty="0" smtClean="0">
                <a:solidFill>
                  <a:srgbClr val="0000FF"/>
                </a:solidFill>
                <a:latin typeface="+mn-ea"/>
                <a:ea typeface="+mn-ea"/>
              </a:rPr>
              <a:t/>
            </a:r>
            <a:br>
              <a:rPr lang="en-US" altLang="ko-KR" dirty="0" smtClean="0">
                <a:solidFill>
                  <a:srgbClr val="0000FF"/>
                </a:solidFill>
                <a:latin typeface="+mn-ea"/>
                <a:ea typeface="+mn-ea"/>
              </a:rPr>
            </a:br>
            <a:r>
              <a:rPr lang="ja-JP" altLang="en-US" dirty="0" smtClean="0">
                <a:solidFill>
                  <a:srgbClr val="0000FF"/>
                </a:solidFill>
                <a:latin typeface="+mn-ea"/>
                <a:ea typeface="+mn-ea"/>
              </a:rPr>
              <a:t>だまされては　ならない</a:t>
            </a:r>
            <a:endParaRPr lang="ko-KR" altLang="en-US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3481" y="4198036"/>
            <a:ext cx="4032448" cy="769441"/>
          </a:xfrm>
          <a:prstGeom prst="rect">
            <a:avLst/>
          </a:prstGeom>
          <a:solidFill>
            <a:srgbClr val="AFEAFF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 smtClean="0">
                <a:latin typeface="+mn-ea"/>
              </a:rPr>
              <a:t>I</a:t>
            </a:r>
            <a:r>
              <a:rPr lang="ja-JP" altLang="en-US" sz="4400" dirty="0" smtClean="0">
                <a:latin typeface="+mn-ea"/>
              </a:rPr>
              <a:t>テモテ</a:t>
            </a:r>
            <a:r>
              <a:rPr lang="en-US" altLang="ko-KR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4:1-5</a:t>
            </a:r>
            <a:endParaRPr lang="ko-KR" altLang="en-US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1072794"/>
            <a:ext cx="2880319" cy="3162545"/>
          </a:xfrm>
          <a:prstGeom prst="rect">
            <a:avLst/>
          </a:prstGeom>
          <a:noFill/>
          <a:ln>
            <a:noFill/>
          </a:ln>
          <a:effectLst>
            <a:outerShdw blurRad="127000" dist="101599" dir="557999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3"/>
          <p:cNvSpPr>
            <a:spLocks/>
          </p:cNvSpPr>
          <p:nvPr/>
        </p:nvSpPr>
        <p:spPr bwMode="auto">
          <a:xfrm>
            <a:off x="413642" y="1404264"/>
            <a:ext cx="994767" cy="200054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13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4</a:t>
            </a:r>
          </a:p>
        </p:txBody>
      </p:sp>
      <p:sp>
        <p:nvSpPr>
          <p:cNvPr id="11" name="Rectangle 14"/>
          <p:cNvSpPr>
            <a:spLocks/>
          </p:cNvSpPr>
          <p:nvPr/>
        </p:nvSpPr>
        <p:spPr bwMode="auto">
          <a:xfrm flipH="1">
            <a:off x="1270534" y="1950196"/>
            <a:ext cx="885900" cy="1354217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8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헤움네모고딕162" charset="0"/>
              </a:rPr>
              <a:t>か</a:t>
            </a:r>
            <a:endParaRPr lang="ko-KR" altLang="en-US" sz="8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sym typeface="헤움네모고딕16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95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-22101"/>
            <a:ext cx="9144000" cy="6858000"/>
          </a:xfrm>
          <a:prstGeom prst="rect">
            <a:avLst/>
          </a:prstGeom>
          <a:solidFill>
            <a:srgbClr val="7DE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모서리가 둥근 직사각형 3"/>
          <p:cNvSpPr/>
          <p:nvPr/>
        </p:nvSpPr>
        <p:spPr>
          <a:xfrm>
            <a:off x="232799" y="270241"/>
            <a:ext cx="8678401" cy="854504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en-US" altLang="ko-KR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ぼっかいしゃに　たいする　おしえ</a:t>
            </a:r>
            <a:r>
              <a:rPr lang="ko-KR" altLang="en-US" sz="3200" dirty="0" smtClean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en-US" altLang="ko-KR" sz="3200" dirty="0" smtClean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algn="ctr"/>
            <a:r>
              <a:rPr lang="en-US" altLang="ko-KR" sz="32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en-US" altLang="ja-JP" sz="32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sz="32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テモテ</a:t>
            </a:r>
            <a:r>
              <a:rPr lang="en-US" altLang="ko-KR" sz="32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6:1-21</a:t>
            </a:r>
            <a:r>
              <a:rPr lang="en-US" altLang="ko-KR" sz="32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ko-KR" altLang="en-US" dirty="0">
              <a:solidFill>
                <a:srgbClr val="FFFF00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99" y="1268760"/>
            <a:ext cx="8822417" cy="5440123"/>
          </a:xfrm>
          <a:prstGeom prst="rect">
            <a:avLst/>
          </a:prstGeom>
        </p:spPr>
      </p:pic>
      <p:sp>
        <p:nvSpPr>
          <p:cNvPr id="11" name="모서리가 둥근 직사각형 10"/>
          <p:cNvSpPr/>
          <p:nvPr/>
        </p:nvSpPr>
        <p:spPr>
          <a:xfrm>
            <a:off x="539552" y="1484784"/>
            <a:ext cx="6192688" cy="720080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</a:t>
            </a:r>
            <a:r>
              <a:rPr lang="ja-JP" altLang="en-US" sz="28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ことばに　したがって　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いきなさい</a:t>
            </a:r>
            <a:r>
              <a:rPr lang="ko-KR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en-US" altLang="ja-JP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テモテ</a:t>
            </a:r>
            <a:r>
              <a:rPr lang="en-US" altLang="ko-KR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6:3</a:t>
            </a:r>
            <a:r>
              <a:rPr lang="en-US" altLang="ko-KR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ko-KR" altLang="en-US" sz="28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547188" y="2492896"/>
            <a:ext cx="6185052" cy="648072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あらそいは　ふせぎなさい</a:t>
            </a:r>
            <a:r>
              <a:rPr lang="ko-KR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en-US" altLang="ja-JP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テモテ</a:t>
            </a:r>
            <a:r>
              <a:rPr lang="en-US" altLang="ko-KR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6:5</a:t>
            </a:r>
            <a:r>
              <a:rPr lang="en-US" altLang="ko-KR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ko-KR" altLang="en-US" sz="28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6" name="구름 15"/>
          <p:cNvSpPr/>
          <p:nvPr/>
        </p:nvSpPr>
        <p:spPr>
          <a:xfrm>
            <a:off x="478642" y="4653136"/>
            <a:ext cx="8576574" cy="1780480"/>
          </a:xfrm>
          <a:prstGeom prst="cloud">
            <a:avLst/>
          </a:prstGeom>
          <a:solidFill>
            <a:srgbClr val="FFE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</a:t>
            </a:r>
            <a:r>
              <a:rPr lang="ja-JP" altLang="en-US" sz="2800" b="1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</a:t>
            </a:r>
            <a:r>
              <a:rPr lang="ja-JP" altLang="en-US" sz="28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ことばを　つたえて</a:t>
            </a:r>
            <a:endParaRPr lang="en-US" altLang="ja-JP" sz="2800" b="1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くださる　ぼくしせんせいの　ために　いのりましょう</a:t>
            </a:r>
            <a:endParaRPr lang="en-US" altLang="ko-KR" sz="2800" b="1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556000" y="3406899"/>
            <a:ext cx="6824312" cy="648072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ja-JP" altLang="en-US" sz="280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おかねを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あいする　ことは　あくの　</a:t>
            </a:r>
            <a:r>
              <a:rPr lang="ja-JP" altLang="en-US" sz="28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ね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ko-KR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en-US" altLang="ja-JP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テモテ</a:t>
            </a:r>
            <a:r>
              <a:rPr lang="en-US" altLang="ko-KR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6:8</a:t>
            </a:r>
            <a:r>
              <a:rPr lang="en-US" altLang="ko-KR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ko-KR" altLang="en-US" sz="28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920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DE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/>
              <a:t>.</a:t>
            </a:r>
            <a:endParaRPr lang="ko-KR" altLang="en-US" sz="3200" dirty="0"/>
          </a:p>
        </p:txBody>
      </p:sp>
      <p:sp>
        <p:nvSpPr>
          <p:cNvPr id="9" name="구름 8"/>
          <p:cNvSpPr/>
          <p:nvPr/>
        </p:nvSpPr>
        <p:spPr>
          <a:xfrm>
            <a:off x="214079" y="908720"/>
            <a:ext cx="7670289" cy="1422931"/>
          </a:xfrm>
          <a:prstGeom prst="cloud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わたしは　どんな　</a:t>
            </a:r>
            <a:endParaRPr lang="en-US" altLang="ja-JP" sz="32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レムナントなのかな</a:t>
            </a:r>
            <a:r>
              <a:rPr lang="en-US" altLang="ko-KR" sz="3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?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856" y="3370599"/>
            <a:ext cx="3284367" cy="3476030"/>
          </a:xfrm>
          <a:prstGeom prst="rect">
            <a:avLst/>
          </a:prstGeom>
          <a:noFill/>
          <a:ln>
            <a:noFill/>
          </a:ln>
          <a:effectLst>
            <a:outerShdw blurRad="469900" algn="ctr" rotWithShape="0">
              <a:srgbClr val="FFFF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2780928"/>
            <a:ext cx="237626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5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125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1859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874" y="1916"/>
            <a:ext cx="9144000" cy="6858000"/>
          </a:xfrm>
          <a:prstGeom prst="rect">
            <a:avLst/>
          </a:prstGeom>
          <a:solidFill>
            <a:srgbClr val="7DE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모서리가 둥근 직사각형 9"/>
          <p:cNvSpPr/>
          <p:nvPr/>
        </p:nvSpPr>
        <p:spPr>
          <a:xfrm>
            <a:off x="611560" y="620688"/>
            <a:ext cx="7632848" cy="1872208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ct val="150000"/>
              </a:lnSpc>
            </a:pP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テモテのように　いつわりの　おしえを　みわけて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>
              <a:lnSpc>
                <a:spcPct val="150000"/>
              </a:lnSpc>
            </a:pP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ただしい　ふくいんを　つたえる　レムナントに　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>
              <a:lnSpc>
                <a:spcPct val="150000"/>
              </a:lnSpc>
            </a:pP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なろう</a:t>
            </a:r>
            <a:endParaRPr lang="en-US" altLang="ko-KR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2" y="3549261"/>
            <a:ext cx="6668895" cy="3310655"/>
          </a:xfrm>
          <a:prstGeom prst="rect">
            <a:avLst/>
          </a:prstGeom>
          <a:noFill/>
          <a:ln>
            <a:noFill/>
          </a:ln>
          <a:effectLst>
            <a:outerShdw blurRad="76200" dist="76199" dir="13439990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29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5182" y="0"/>
            <a:ext cx="9144000" cy="6858000"/>
          </a:xfrm>
          <a:prstGeom prst="rect">
            <a:avLst/>
          </a:prstGeom>
          <a:solidFill>
            <a:srgbClr val="7DE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모서리가 둥근 직사각형 5"/>
          <p:cNvSpPr/>
          <p:nvPr/>
        </p:nvSpPr>
        <p:spPr>
          <a:xfrm>
            <a:off x="755576" y="692696"/>
            <a:ext cx="7632848" cy="1728192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みことばを　にぎって</a:t>
            </a:r>
            <a:r>
              <a:rPr lang="ko-KR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じっせんすること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ko-KR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fontAlgn="base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みつけよう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ちいさな　ことが　つもって　じんせいの　</a:t>
            </a:r>
            <a:r>
              <a:rPr lang="ja-JP" altLang="en-US" sz="2800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さくひんに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なります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33" y="4175993"/>
            <a:ext cx="2461135" cy="2604758"/>
          </a:xfrm>
          <a:prstGeom prst="rect">
            <a:avLst/>
          </a:prstGeom>
          <a:noFill/>
          <a:ln>
            <a:noFill/>
          </a:ln>
          <a:effectLst>
            <a:outerShdw blurRad="469900" algn="ctr" rotWithShape="0">
              <a:srgbClr val="FFFF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1121" y="4005064"/>
            <a:ext cx="2067342" cy="2775687"/>
          </a:xfrm>
          <a:prstGeom prst="rect">
            <a:avLst/>
          </a:prstGeom>
          <a:noFill/>
          <a:ln>
            <a:noFill/>
          </a:ln>
          <a:effectLst>
            <a:outerShdw blurRad="469900" algn="ctr" rotWithShape="0">
              <a:srgbClr val="FFFF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구름 9"/>
          <p:cNvSpPr/>
          <p:nvPr/>
        </p:nvSpPr>
        <p:spPr>
          <a:xfrm>
            <a:off x="1979712" y="5092221"/>
            <a:ext cx="5171735" cy="1422931"/>
          </a:xfrm>
          <a:prstGeom prst="cloud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きょうかいの　ために　いのる</a:t>
            </a:r>
            <a:endParaRPr lang="en-US" altLang="ja-JP" sz="28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구름 10"/>
          <p:cNvSpPr/>
          <p:nvPr/>
        </p:nvSpPr>
        <p:spPr>
          <a:xfrm>
            <a:off x="2195734" y="3669290"/>
            <a:ext cx="5256585" cy="1422931"/>
          </a:xfrm>
          <a:prstGeom prst="cloud">
            <a:avLst/>
          </a:prstGeom>
          <a:solidFill>
            <a:srgbClr val="FFE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しどうしゃに　ついて</a:t>
            </a:r>
            <a:endParaRPr lang="en-US" altLang="ja-JP" sz="28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ほんを　よむ</a:t>
            </a:r>
            <a:endParaRPr lang="en-US" altLang="ja-JP" sz="28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구름 11"/>
          <p:cNvSpPr/>
          <p:nvPr/>
        </p:nvSpPr>
        <p:spPr>
          <a:xfrm>
            <a:off x="2123728" y="2330867"/>
            <a:ext cx="5328591" cy="1422931"/>
          </a:xfrm>
          <a:prstGeom prst="cloud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ほかの　ともだちに</a:t>
            </a:r>
            <a:endParaRPr lang="en-US" altLang="ja-JP" sz="28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ふくいんを　つたえる</a:t>
            </a:r>
            <a:endParaRPr lang="en-US" altLang="ko-KR" sz="28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241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2" y="1622250"/>
            <a:ext cx="8712968" cy="52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모서리가 둥근 직사각형 16"/>
          <p:cNvSpPr/>
          <p:nvPr/>
        </p:nvSpPr>
        <p:spPr>
          <a:xfrm>
            <a:off x="313083" y="3447757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きょうかいを　だます　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いつわりの　おしえ</a:t>
            </a:r>
            <a:r>
              <a:rPr lang="en-US" altLang="ko-KR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について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しよう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Oval 2"/>
          <p:cNvSpPr>
            <a:spLocks/>
          </p:cNvSpPr>
          <p:nvPr/>
        </p:nvSpPr>
        <p:spPr bwMode="auto">
          <a:xfrm>
            <a:off x="285749" y="548680"/>
            <a:ext cx="892969" cy="892969"/>
          </a:xfrm>
          <a:prstGeom prst="ellipse">
            <a:avLst/>
          </a:prstGeom>
          <a:solidFill>
            <a:srgbClr val="FFC00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19" name="Oval 3"/>
          <p:cNvSpPr>
            <a:spLocks/>
          </p:cNvSpPr>
          <p:nvPr/>
        </p:nvSpPr>
        <p:spPr bwMode="auto">
          <a:xfrm>
            <a:off x="1229810" y="548681"/>
            <a:ext cx="892969" cy="892969"/>
          </a:xfrm>
          <a:prstGeom prst="ellipse">
            <a:avLst/>
          </a:prstGeom>
          <a:solidFill>
            <a:srgbClr val="FFCCFF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ー</a:t>
            </a:r>
            <a:endParaRPr lang="ko-KR" alt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0" name="Oval 4"/>
          <p:cNvSpPr>
            <a:spLocks/>
          </p:cNvSpPr>
          <p:nvPr/>
        </p:nvSpPr>
        <p:spPr bwMode="auto">
          <a:xfrm>
            <a:off x="2134195" y="548681"/>
            <a:ext cx="1002910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ラム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1" name="Oval 5"/>
          <p:cNvSpPr>
            <a:spLocks/>
          </p:cNvSpPr>
          <p:nvPr/>
        </p:nvSpPr>
        <p:spPr bwMode="auto">
          <a:xfrm>
            <a:off x="3214986" y="548681"/>
            <a:ext cx="892969" cy="892969"/>
          </a:xfrm>
          <a:prstGeom prst="ellipse">
            <a:avLst/>
          </a:prstGeom>
          <a:solidFill>
            <a:schemeClr val="accent3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2" name="Oval 6"/>
          <p:cNvSpPr>
            <a:spLocks/>
          </p:cNvSpPr>
          <p:nvPr/>
        </p:nvSpPr>
        <p:spPr bwMode="auto">
          <a:xfrm>
            <a:off x="5000924" y="562020"/>
            <a:ext cx="892969" cy="892969"/>
          </a:xfrm>
          <a:prstGeom prst="ellipse">
            <a:avLst/>
          </a:prstGeom>
          <a:solidFill>
            <a:srgbClr val="00B0F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3" name="Oval 7"/>
          <p:cNvSpPr>
            <a:spLocks/>
          </p:cNvSpPr>
          <p:nvPr/>
        </p:nvSpPr>
        <p:spPr bwMode="auto">
          <a:xfrm>
            <a:off x="5944986" y="548681"/>
            <a:ext cx="997536" cy="892969"/>
          </a:xfrm>
          <a:prstGeom prst="ellipse">
            <a:avLst/>
          </a:prstGeom>
          <a:solidFill>
            <a:srgbClr val="66FF66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44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4" name="Oval 8"/>
          <p:cNvSpPr>
            <a:spLocks/>
          </p:cNvSpPr>
          <p:nvPr/>
        </p:nvSpPr>
        <p:spPr bwMode="auto">
          <a:xfrm>
            <a:off x="6942521" y="548681"/>
            <a:ext cx="892969" cy="892969"/>
          </a:xfrm>
          <a:prstGeom prst="ellipse">
            <a:avLst/>
          </a:prstGeom>
          <a:solidFill>
            <a:srgbClr val="FFCCFF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5" name="Oval 9"/>
          <p:cNvSpPr>
            <a:spLocks/>
          </p:cNvSpPr>
          <p:nvPr/>
        </p:nvSpPr>
        <p:spPr bwMode="auto">
          <a:xfrm>
            <a:off x="7858123" y="548681"/>
            <a:ext cx="892969" cy="892969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6" name="Oval 5"/>
          <p:cNvSpPr>
            <a:spLocks/>
          </p:cNvSpPr>
          <p:nvPr/>
        </p:nvSpPr>
        <p:spPr bwMode="auto">
          <a:xfrm>
            <a:off x="4030074" y="548681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7" name="모서리가 둥근 직사각형 14"/>
          <p:cNvSpPr/>
          <p:nvPr/>
        </p:nvSpPr>
        <p:spPr>
          <a:xfrm>
            <a:off x="263802" y="2034909"/>
            <a:ext cx="8497529" cy="100018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みことばの　なかで</a:t>
            </a:r>
            <a:r>
              <a:rPr lang="ja-JP" altLang="en-US" sz="3200" dirty="0">
                <a:solidFill>
                  <a:srgbClr val="0000FF"/>
                </a:solidFill>
                <a:latin typeface="ＭＳ Ｐゴシック" panose="020B0600070205080204" pitchFamily="50" charset="-128"/>
              </a:rPr>
              <a:t>　</a:t>
            </a:r>
            <a:r>
              <a:rPr lang="ja-JP" altLang="en-US" sz="3200" dirty="0">
                <a:solidFill>
                  <a:srgbClr val="009900"/>
                </a:solidFill>
                <a:latin typeface="ＭＳ Ｐゴシック" panose="020B0600070205080204" pitchFamily="50" charset="-128"/>
              </a:rPr>
              <a:t>いちばん　こころに　</a:t>
            </a:r>
            <a:endParaRPr lang="en-US" altLang="ja-JP" sz="3200" dirty="0">
              <a:solidFill>
                <a:srgbClr val="009900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3200" dirty="0">
                <a:solidFill>
                  <a:srgbClr val="009900"/>
                </a:solidFill>
                <a:latin typeface="ＭＳ Ｐゴシック" panose="020B0600070205080204" pitchFamily="50" charset="-128"/>
              </a:rPr>
              <a:t>のこった　こと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を　フォーラムしよう</a:t>
            </a:r>
            <a:endParaRPr lang="en-US" altLang="ko-KR" sz="32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8" name="모서리가 둥근 직사각형 16"/>
          <p:cNvSpPr/>
          <p:nvPr/>
        </p:nvSpPr>
        <p:spPr>
          <a:xfrm>
            <a:off x="307555" y="4869160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こんしゅう</a:t>
            </a:r>
            <a:r>
              <a:rPr lang="ja-JP" altLang="en-US" sz="32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じっせん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することを　きめよう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469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DE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1619672" y="525736"/>
            <a:ext cx="8585845" cy="6503045"/>
            <a:chOff x="0" y="0"/>
            <a:chExt cx="7536" cy="5825"/>
          </a:xfrm>
        </p:grpSpPr>
        <p:sp>
          <p:nvSpPr>
            <p:cNvPr id="8" name="Oval 1"/>
            <p:cNvSpPr>
              <a:spLocks/>
            </p:cNvSpPr>
            <p:nvPr/>
          </p:nvSpPr>
          <p:spPr bwMode="auto">
            <a:xfrm>
              <a:off x="266" y="365"/>
              <a:ext cx="4462" cy="4462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alpha val="39000"/>
                  </a:srgbClr>
                </a:gs>
                <a:gs pos="100000">
                  <a:srgbClr val="66CCFF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2F3946">
                      <a:alpha val="33150"/>
                    </a:srgb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pic>
          <p:nvPicPr>
            <p:cNvPr id="9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536" cy="5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4"/>
          <p:cNvSpPr>
            <a:spLocks/>
          </p:cNvSpPr>
          <p:nvPr/>
        </p:nvSpPr>
        <p:spPr bwMode="auto">
          <a:xfrm>
            <a:off x="2195736" y="2708031"/>
            <a:ext cx="3912931" cy="1421928"/>
          </a:xfrm>
          <a:prstGeom prst="rect">
            <a:avLst/>
          </a:prstGeom>
          <a:noFill/>
          <a:ln>
            <a:noFill/>
          </a:ln>
          <a:effectLst>
            <a:outerShdw blurRad="76200" dist="88899" dir="8759998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ko-KR" sz="6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제주고딕OTF" charset="0"/>
              </a:rPr>
              <a:t>C</a:t>
            </a:r>
            <a:r>
              <a:rPr lang="en-US" altLang="ko-KR" sz="6600" b="1" dirty="0" smtClean="0">
                <a:latin typeface="HY견고딕" panose="02030600000101010101" pitchFamily="18" charset="-127"/>
                <a:ea typeface="HY견고딕" panose="02030600000101010101" pitchFamily="18" charset="-127"/>
                <a:sym typeface="제주고딕OTF" charset="0"/>
              </a:rPr>
              <a:t> </a:t>
            </a:r>
            <a:r>
              <a:rPr lang="en-US" altLang="ko-KR" sz="6600" b="1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제주고딕OTF" charset="0"/>
              </a:rPr>
              <a:t>V</a:t>
            </a:r>
            <a:r>
              <a:rPr lang="en-US" altLang="ko-KR" sz="6600" b="1" dirty="0" smtClean="0">
                <a:latin typeface="HY견고딕" panose="02030600000101010101" pitchFamily="18" charset="-127"/>
                <a:ea typeface="HY견고딕" panose="02030600000101010101" pitchFamily="18" charset="-127"/>
                <a:sym typeface="제주고딕OTF" charset="0"/>
              </a:rPr>
              <a:t> </a:t>
            </a:r>
            <a:r>
              <a:rPr lang="en-US" altLang="ko-KR" sz="6600" b="1" dirty="0" smtClean="0">
                <a:solidFill>
                  <a:srgbClr val="FFC000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제주고딕OTF" charset="0"/>
              </a:rPr>
              <a:t>D</a:t>
            </a:r>
            <a:r>
              <a:rPr lang="en-US" altLang="ko-KR" sz="6600" b="1" dirty="0" smtClean="0">
                <a:latin typeface="HY견고딕" panose="02030600000101010101" pitchFamily="18" charset="-127"/>
                <a:ea typeface="HY견고딕" panose="02030600000101010101" pitchFamily="18" charset="-127"/>
                <a:sym typeface="제주고딕OTF" charset="0"/>
              </a:rPr>
              <a:t> </a:t>
            </a:r>
            <a:r>
              <a:rPr lang="en-US" altLang="ko-KR" sz="6600" b="1" dirty="0" smtClean="0">
                <a:solidFill>
                  <a:srgbClr val="009900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제주고딕OTF" charset="0"/>
              </a:rPr>
              <a:t>I</a:t>
            </a:r>
            <a:r>
              <a:rPr lang="en-US" altLang="ko-KR" sz="6600" b="1" dirty="0" smtClean="0">
                <a:latin typeface="HY견고딕" panose="02030600000101010101" pitchFamily="18" charset="-127"/>
                <a:ea typeface="HY견고딕" panose="02030600000101010101" pitchFamily="18" charset="-127"/>
                <a:sym typeface="제주고딕OTF" charset="0"/>
              </a:rPr>
              <a:t> P</a:t>
            </a:r>
          </a:p>
        </p:txBody>
      </p:sp>
    </p:spTree>
    <p:extLst>
      <p:ext uri="{BB962C8B-B14F-4D97-AF65-F5344CB8AC3E}">
        <p14:creationId xmlns:p14="http://schemas.microsoft.com/office/powerpoint/2010/main" val="41426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25290" y="-4555"/>
            <a:ext cx="9144000" cy="6858000"/>
          </a:xfrm>
          <a:prstGeom prst="rect">
            <a:avLst/>
          </a:prstGeom>
          <a:solidFill>
            <a:srgbClr val="7DE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Rectangle 14"/>
          <p:cNvSpPr>
            <a:spLocks/>
          </p:cNvSpPr>
          <p:nvPr/>
        </p:nvSpPr>
        <p:spPr bwMode="auto">
          <a:xfrm flipH="1">
            <a:off x="107504" y="253169"/>
            <a:ext cx="1080120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C</a:t>
            </a:r>
            <a:endParaRPr lang="ko-KR" alt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1026666" y="805498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Covenant</a:t>
            </a:r>
            <a:endParaRPr lang="ko-KR" altLang="en-US" sz="2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3160222" y="666496"/>
            <a:ext cx="2335484" cy="650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けいやく</a:t>
            </a:r>
            <a:endParaRPr lang="en-US" altLang="ja-JP" sz="28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en-US" altLang="ko-KR" sz="2800" dirty="0">
                <a:solidFill>
                  <a:srgbClr val="CC0000"/>
                </a:solidFill>
                <a:latin typeface="+mn-ea"/>
              </a:rPr>
              <a:t>(</a:t>
            </a:r>
            <a:r>
              <a:rPr lang="ja-JP" altLang="en-US" sz="2800" dirty="0" err="1">
                <a:solidFill>
                  <a:srgbClr val="CC0000"/>
                </a:solidFill>
                <a:latin typeface="+mn-ea"/>
              </a:rPr>
              <a:t>ふくいん</a:t>
            </a:r>
            <a:r>
              <a:rPr lang="en-US" altLang="ko-KR" sz="2800" dirty="0">
                <a:solidFill>
                  <a:srgbClr val="CC0000"/>
                </a:solidFill>
                <a:latin typeface="+mn-ea"/>
              </a:rPr>
              <a:t>)</a:t>
            </a:r>
            <a:endParaRPr lang="ko-KR" altLang="en-US" sz="2800" dirty="0">
              <a:solidFill>
                <a:srgbClr val="CC0000"/>
              </a:solidFill>
              <a:latin typeface="+mn-ea"/>
            </a:endParaRPr>
          </a:p>
        </p:txBody>
      </p:sp>
      <p:sp>
        <p:nvSpPr>
          <p:cNvPr id="10" name="Rectangle 14"/>
          <p:cNvSpPr>
            <a:spLocks/>
          </p:cNvSpPr>
          <p:nvPr/>
        </p:nvSpPr>
        <p:spPr bwMode="auto">
          <a:xfrm flipH="1">
            <a:off x="143247" y="1508029"/>
            <a:ext cx="1044377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V</a:t>
            </a:r>
            <a:endParaRPr lang="ko-KR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1" name="Rectangle 14"/>
          <p:cNvSpPr>
            <a:spLocks/>
          </p:cNvSpPr>
          <p:nvPr/>
        </p:nvSpPr>
        <p:spPr bwMode="auto">
          <a:xfrm flipH="1">
            <a:off x="363800" y="3931563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I</a:t>
            </a:r>
            <a:endParaRPr lang="ko-KR" altLang="en-US" sz="96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2" name="Rectangle 14"/>
          <p:cNvSpPr>
            <a:spLocks/>
          </p:cNvSpPr>
          <p:nvPr/>
        </p:nvSpPr>
        <p:spPr bwMode="auto">
          <a:xfrm flipH="1">
            <a:off x="158172" y="2709797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D</a:t>
            </a:r>
            <a:endParaRPr lang="ko-KR" altLang="en-US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3" name="Rectangle 14"/>
          <p:cNvSpPr>
            <a:spLocks/>
          </p:cNvSpPr>
          <p:nvPr/>
        </p:nvSpPr>
        <p:spPr bwMode="auto">
          <a:xfrm flipH="1">
            <a:off x="158172" y="5380672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P</a:t>
            </a:r>
            <a:endParaRPr lang="ko-KR" alt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948909" y="2018529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Vision</a:t>
            </a:r>
            <a:endParaRPr lang="ko-KR" altLang="en-US" sz="2800" dirty="0">
              <a:solidFill>
                <a:srgbClr val="0000F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1181287" y="3160429"/>
            <a:ext cx="1579908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ln>
                  <a:solidFill>
                    <a:schemeClr val="tx1"/>
                  </a:solidFill>
                </a:ln>
                <a:solidFill>
                  <a:srgbClr val="FFD03B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Dream</a:t>
            </a:r>
            <a:endParaRPr lang="ko-KR" altLang="en-US" sz="2800" dirty="0">
              <a:ln>
                <a:solidFill>
                  <a:schemeClr val="tx1"/>
                </a:solidFill>
              </a:ln>
              <a:solidFill>
                <a:srgbClr val="FFD03B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1006385" y="4430888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rgbClr val="0099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Image</a:t>
            </a:r>
            <a:endParaRPr lang="ko-KR" altLang="en-US" sz="2800" dirty="0">
              <a:solidFill>
                <a:srgbClr val="0099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1001376" y="5831304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Practice</a:t>
            </a:r>
            <a:endParaRPr lang="ko-KR" altLang="en-US" sz="28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3160222" y="1921356"/>
            <a:ext cx="2342162" cy="650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じだいの　</a:t>
            </a:r>
            <a:endParaRPr lang="en-US" altLang="ja-JP" sz="28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もんだい</a:t>
            </a:r>
            <a:endParaRPr lang="ko-KR" altLang="en-US" sz="2800" dirty="0">
              <a:solidFill>
                <a:srgbClr val="CC0000"/>
              </a:solidFill>
              <a:latin typeface="+mn-ea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3160222" y="3136821"/>
            <a:ext cx="2335484" cy="794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+mn-ea"/>
              </a:rPr>
              <a:t>かみさまが　</a:t>
            </a:r>
            <a:endParaRPr lang="en-US" altLang="ja-JP" sz="24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+mn-ea"/>
              </a:rPr>
              <a:t>くださった　ゆめ</a:t>
            </a:r>
            <a:endParaRPr lang="ko-KR" altLang="en-US" sz="2800" dirty="0">
              <a:solidFill>
                <a:srgbClr val="CC0000"/>
              </a:solidFill>
              <a:latin typeface="+mn-ea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3143773" y="4393583"/>
            <a:ext cx="2335484" cy="650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みことばと　いのり</a:t>
            </a:r>
            <a:endParaRPr lang="ko-KR" altLang="en-US" sz="2800" dirty="0">
              <a:solidFill>
                <a:srgbClr val="CC0000"/>
              </a:solidFill>
              <a:latin typeface="+mn-ea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3166900" y="5741815"/>
            <a:ext cx="2335484" cy="650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じっせん</a:t>
            </a:r>
            <a:endParaRPr lang="en-US" altLang="ja-JP" sz="28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2800" dirty="0" err="1">
                <a:solidFill>
                  <a:schemeClr val="tx1"/>
                </a:solidFill>
                <a:latin typeface="+mn-ea"/>
              </a:rPr>
              <a:t>さくひん</a:t>
            </a:r>
            <a:endParaRPr lang="ko-KR" altLang="en-US" sz="2800" dirty="0">
              <a:solidFill>
                <a:srgbClr val="CC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2530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2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25290" y="-4555"/>
            <a:ext cx="9144000" cy="6858000"/>
          </a:xfrm>
          <a:prstGeom prst="rect">
            <a:avLst/>
          </a:prstGeom>
          <a:solidFill>
            <a:srgbClr val="7DE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Rectangle 14"/>
          <p:cNvSpPr>
            <a:spLocks/>
          </p:cNvSpPr>
          <p:nvPr/>
        </p:nvSpPr>
        <p:spPr bwMode="auto">
          <a:xfrm flipH="1">
            <a:off x="107504" y="805498"/>
            <a:ext cx="1080120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C</a:t>
            </a:r>
            <a:endParaRPr lang="ko-KR" alt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1026666" y="1445471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Covenant</a:t>
            </a:r>
            <a:endParaRPr lang="ko-KR" altLang="en-US" sz="2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2732566" y="1635848"/>
            <a:ext cx="6087906" cy="47377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</a:t>
            </a:r>
            <a:r>
              <a:rPr lang="ko-KR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HY강B" panose="02030600000101010101" pitchFamily="18" charset="-127"/>
              </a:rPr>
              <a:t> 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のなかで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ビジョン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ko-KR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HY강B" panose="02030600000101010101" pitchFamily="18" charset="-127"/>
              </a:rPr>
              <a:t> 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みて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ゆめ</a:t>
            </a:r>
            <a:r>
              <a:rPr lang="ja-JP" altLang="en-US" sz="2800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ko-KR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HY강B" panose="02030600000101010101" pitchFamily="18" charset="-127"/>
              </a:rPr>
              <a:t> 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みことばを　にぎって　いのりつつ</a:t>
            </a:r>
            <a:endParaRPr lang="en-US" altLang="ja-JP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イメージ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ko-KR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HY강B" panose="02030600000101010101" pitchFamily="18" charset="-127"/>
              </a:rPr>
              <a:t> 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つづけて　そうぞうしよう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じっせん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して</a:t>
            </a:r>
            <a:r>
              <a:rPr lang="ko-KR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HY강B" panose="02030600000101010101" pitchFamily="18" charset="-127"/>
              </a:rPr>
              <a:t> 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さく</a:t>
            </a:r>
            <a:r>
              <a:rPr lang="ja-JP" altLang="en-US" sz="2800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ひんを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つくろう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Rectangle 14"/>
          <p:cNvSpPr>
            <a:spLocks/>
          </p:cNvSpPr>
          <p:nvPr/>
        </p:nvSpPr>
        <p:spPr bwMode="auto">
          <a:xfrm flipH="1">
            <a:off x="143247" y="2021535"/>
            <a:ext cx="1044377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V</a:t>
            </a:r>
            <a:endParaRPr lang="ko-KR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1" name="Rectangle 14"/>
          <p:cNvSpPr>
            <a:spLocks/>
          </p:cNvSpPr>
          <p:nvPr/>
        </p:nvSpPr>
        <p:spPr bwMode="auto">
          <a:xfrm flipH="1">
            <a:off x="336841" y="4373471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I</a:t>
            </a:r>
            <a:endParaRPr lang="ko-KR" altLang="en-US" sz="96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2" name="Rectangle 14"/>
          <p:cNvSpPr>
            <a:spLocks/>
          </p:cNvSpPr>
          <p:nvPr/>
        </p:nvSpPr>
        <p:spPr bwMode="auto">
          <a:xfrm flipH="1">
            <a:off x="158172" y="3160429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D</a:t>
            </a:r>
            <a:endParaRPr lang="ko-KR" altLang="en-US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3" name="Rectangle 14"/>
          <p:cNvSpPr>
            <a:spLocks/>
          </p:cNvSpPr>
          <p:nvPr/>
        </p:nvSpPr>
        <p:spPr bwMode="auto">
          <a:xfrm flipH="1">
            <a:off x="158172" y="5507255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P</a:t>
            </a:r>
            <a:endParaRPr lang="ko-KR" alt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921950" y="2584365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Vision</a:t>
            </a:r>
            <a:endParaRPr lang="ko-KR" altLang="en-US" sz="2800" dirty="0">
              <a:solidFill>
                <a:srgbClr val="0000F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1152658" y="3797407"/>
            <a:ext cx="1579908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ln>
                  <a:solidFill>
                    <a:schemeClr val="tx1"/>
                  </a:solidFill>
                </a:ln>
                <a:solidFill>
                  <a:srgbClr val="FFD03B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Dream</a:t>
            </a:r>
            <a:endParaRPr lang="ko-KR" altLang="en-US" sz="2800" dirty="0">
              <a:ln>
                <a:solidFill>
                  <a:schemeClr val="tx1"/>
                </a:solidFill>
              </a:ln>
              <a:solidFill>
                <a:srgbClr val="FFD03B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993493" y="4972248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rgbClr val="0099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Image</a:t>
            </a:r>
            <a:endParaRPr lang="ko-KR" altLang="en-US" sz="2800" dirty="0">
              <a:solidFill>
                <a:srgbClr val="0099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1015444" y="5957887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Practice</a:t>
            </a:r>
            <a:endParaRPr lang="ko-KR" altLang="en-US" sz="28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53894" y="-4555"/>
            <a:ext cx="9089347" cy="830997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ja-JP" altLang="en-US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わたしの</a:t>
            </a:r>
            <a:r>
              <a:rPr lang="ko-KR" altLang="en-US" sz="48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ko-KR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 V D I P</a:t>
            </a:r>
            <a:r>
              <a:rPr lang="ja-JP" altLang="en-US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を　みつけよう</a:t>
            </a:r>
            <a:endParaRPr lang="en-US" altLang="ko-KR" sz="4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862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25290" y="-4555"/>
            <a:ext cx="9144000" cy="6858000"/>
          </a:xfrm>
          <a:prstGeom prst="rect">
            <a:avLst/>
          </a:prstGeom>
          <a:solidFill>
            <a:srgbClr val="7DE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Rectangle 14"/>
          <p:cNvSpPr>
            <a:spLocks/>
          </p:cNvSpPr>
          <p:nvPr/>
        </p:nvSpPr>
        <p:spPr bwMode="auto">
          <a:xfrm flipH="1">
            <a:off x="102466" y="642898"/>
            <a:ext cx="1080120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C</a:t>
            </a:r>
            <a:endParaRPr lang="ko-KR" alt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906808" y="1270682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Covenant</a:t>
            </a:r>
            <a:endParaRPr lang="ko-KR" altLang="en-US" sz="2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2838059" y="1270682"/>
            <a:ext cx="2335484" cy="650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けいやく</a:t>
            </a:r>
            <a:endParaRPr lang="en-US" altLang="ja-JP" sz="28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en-US" altLang="ko-KR" sz="2800" dirty="0">
                <a:solidFill>
                  <a:srgbClr val="CC0000"/>
                </a:solidFill>
                <a:latin typeface="+mn-ea"/>
              </a:rPr>
              <a:t>(</a:t>
            </a:r>
            <a:r>
              <a:rPr lang="ja-JP" altLang="en-US" sz="2800" dirty="0" err="1">
                <a:solidFill>
                  <a:srgbClr val="CC0000"/>
                </a:solidFill>
                <a:latin typeface="+mn-ea"/>
              </a:rPr>
              <a:t>ふくいん</a:t>
            </a:r>
            <a:r>
              <a:rPr lang="en-US" altLang="ko-KR" sz="2800" dirty="0">
                <a:solidFill>
                  <a:srgbClr val="CC0000"/>
                </a:solidFill>
                <a:latin typeface="+mn-ea"/>
              </a:rPr>
              <a:t>)</a:t>
            </a:r>
            <a:endParaRPr lang="ko-KR" altLang="en-US" sz="2800" dirty="0">
              <a:solidFill>
                <a:srgbClr val="CC0000"/>
              </a:solidFill>
              <a:latin typeface="+mn-ea"/>
            </a:endParaRPr>
          </a:p>
        </p:txBody>
      </p:sp>
      <p:sp>
        <p:nvSpPr>
          <p:cNvPr id="10" name="Rectangle 14"/>
          <p:cNvSpPr>
            <a:spLocks/>
          </p:cNvSpPr>
          <p:nvPr/>
        </p:nvSpPr>
        <p:spPr bwMode="auto">
          <a:xfrm flipH="1">
            <a:off x="158172" y="1921356"/>
            <a:ext cx="1044377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V</a:t>
            </a:r>
            <a:endParaRPr lang="ko-KR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1" name="Rectangle 14"/>
          <p:cNvSpPr>
            <a:spLocks/>
          </p:cNvSpPr>
          <p:nvPr/>
        </p:nvSpPr>
        <p:spPr bwMode="auto">
          <a:xfrm flipH="1">
            <a:off x="336841" y="4525470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I</a:t>
            </a:r>
            <a:endParaRPr lang="ko-KR" altLang="en-US" sz="96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2" name="Rectangle 14"/>
          <p:cNvSpPr>
            <a:spLocks/>
          </p:cNvSpPr>
          <p:nvPr/>
        </p:nvSpPr>
        <p:spPr bwMode="auto">
          <a:xfrm flipH="1">
            <a:off x="158172" y="3192898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D</a:t>
            </a:r>
            <a:endParaRPr lang="ko-KR" altLang="en-US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3" name="Rectangle 14"/>
          <p:cNvSpPr>
            <a:spLocks/>
          </p:cNvSpPr>
          <p:nvPr/>
        </p:nvSpPr>
        <p:spPr bwMode="auto">
          <a:xfrm flipH="1">
            <a:off x="143247" y="5632258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P</a:t>
            </a:r>
            <a:endParaRPr lang="ko-KR" alt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877497" y="2371988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Vision</a:t>
            </a:r>
            <a:endParaRPr lang="ko-KR" altLang="en-US" sz="2800" dirty="0">
              <a:solidFill>
                <a:srgbClr val="0000F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1103530" y="3643530"/>
            <a:ext cx="1579908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ln>
                  <a:solidFill>
                    <a:schemeClr val="tx1"/>
                  </a:solidFill>
                </a:ln>
                <a:solidFill>
                  <a:srgbClr val="FFD03B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Dream</a:t>
            </a:r>
            <a:endParaRPr lang="ko-KR" altLang="en-US" sz="2800" dirty="0">
              <a:ln>
                <a:solidFill>
                  <a:schemeClr val="tx1"/>
                </a:solidFill>
              </a:ln>
              <a:solidFill>
                <a:srgbClr val="FFD03B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948909" y="4976102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rgbClr val="0099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Image</a:t>
            </a:r>
            <a:endParaRPr lang="ko-KR" altLang="en-US" sz="2800" dirty="0">
              <a:solidFill>
                <a:srgbClr val="0099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975868" y="6009950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Practice</a:t>
            </a:r>
            <a:endParaRPr lang="ko-KR" altLang="en-US" sz="28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2838059" y="2371988"/>
            <a:ext cx="2335484" cy="650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じだいの　</a:t>
            </a:r>
            <a:endParaRPr lang="en-US" altLang="ja-JP" sz="28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もんだい</a:t>
            </a:r>
            <a:endParaRPr lang="ko-KR" altLang="en-US" sz="2800" dirty="0">
              <a:solidFill>
                <a:srgbClr val="CC0000"/>
              </a:solidFill>
              <a:latin typeface="+mn-ea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2838059" y="3534191"/>
            <a:ext cx="2335484" cy="794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+mn-ea"/>
              </a:rPr>
              <a:t>かみさまが　</a:t>
            </a:r>
            <a:endParaRPr lang="en-US" altLang="ja-JP" sz="24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+mn-ea"/>
              </a:rPr>
              <a:t>くださった　ゆめ</a:t>
            </a:r>
            <a:endParaRPr lang="ko-KR" altLang="en-US" sz="2800" dirty="0">
              <a:solidFill>
                <a:srgbClr val="CC0000"/>
              </a:solidFill>
              <a:latin typeface="+mn-ea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2875841" y="4890241"/>
            <a:ext cx="2335484" cy="650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みことばと　いのり</a:t>
            </a:r>
            <a:endParaRPr lang="ko-KR" altLang="en-US" sz="2800" dirty="0">
              <a:solidFill>
                <a:srgbClr val="CC0000"/>
              </a:solidFill>
              <a:latin typeface="+mn-ea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2838059" y="5935340"/>
            <a:ext cx="2335484" cy="650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じっせん</a:t>
            </a:r>
            <a:endParaRPr lang="en-US" altLang="ja-JP" sz="28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2800" dirty="0" err="1">
                <a:solidFill>
                  <a:schemeClr val="tx1"/>
                </a:solidFill>
                <a:latin typeface="+mn-ea"/>
              </a:rPr>
              <a:t>さくひん</a:t>
            </a:r>
            <a:endParaRPr lang="ko-KR" altLang="en-US" sz="2800" dirty="0">
              <a:solidFill>
                <a:srgbClr val="CC0000"/>
              </a:solidFill>
              <a:latin typeface="+mn-ea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54653" y="70932"/>
            <a:ext cx="9089347" cy="830997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ja-JP" altLang="en-US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わたしの</a:t>
            </a:r>
            <a:r>
              <a:rPr lang="ko-KR" altLang="en-US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ko-KR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 V D I P</a:t>
            </a:r>
            <a:r>
              <a:rPr lang="ja-JP" altLang="en-US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を　みつけよう</a:t>
            </a:r>
            <a:endParaRPr lang="en-US" altLang="ko-KR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5523899" y="1280183"/>
            <a:ext cx="3168352" cy="650674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イエス・キリスト</a:t>
            </a:r>
            <a:endParaRPr lang="ko-KR" altLang="en-US" sz="2800" dirty="0">
              <a:solidFill>
                <a:srgbClr val="C0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5531811" y="2404994"/>
            <a:ext cx="3168352" cy="650674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err="1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</a:t>
            </a:r>
            <a:r>
              <a:rPr lang="ja-JP" altLang="en-US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いふくいんか</a:t>
            </a:r>
            <a:endParaRPr lang="ko-KR" altLang="en-US" sz="2800" dirty="0">
              <a:solidFill>
                <a:srgbClr val="0000FF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5531811" y="3606224"/>
            <a:ext cx="3168352" cy="650674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C0000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8" name="모서리가 둥근 직사각형 27"/>
          <p:cNvSpPr/>
          <p:nvPr/>
        </p:nvSpPr>
        <p:spPr>
          <a:xfrm>
            <a:off x="5523899" y="4901492"/>
            <a:ext cx="3168352" cy="650674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C0000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5531811" y="5928070"/>
            <a:ext cx="3168352" cy="650674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C0000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2834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5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DE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>
            <a:off x="-31750" y="1072794"/>
            <a:ext cx="9175750" cy="3509963"/>
          </a:xfrm>
          <a:custGeom>
            <a:avLst/>
            <a:gdLst>
              <a:gd name="T0" fmla="*/ 0 w 21600"/>
              <a:gd name="T1" fmla="*/ 4018 h 21600"/>
              <a:gd name="T2" fmla="*/ 21516 w 21600"/>
              <a:gd name="T3" fmla="*/ 0 h 21600"/>
              <a:gd name="T4" fmla="*/ 21600 w 21600"/>
              <a:gd name="T5" fmla="*/ 21600 h 21600"/>
              <a:gd name="T6" fmla="*/ 2 w 21600"/>
              <a:gd name="T7" fmla="*/ 15900 h 21600"/>
              <a:gd name="T8" fmla="*/ 0 w 21600"/>
              <a:gd name="T9" fmla="*/ 4018 h 21600"/>
              <a:gd name="T10" fmla="*/ 0 w 21600"/>
              <a:gd name="T11" fmla="*/ 401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4018"/>
                </a:moveTo>
                <a:lnTo>
                  <a:pt x="21516" y="0"/>
                </a:lnTo>
                <a:lnTo>
                  <a:pt x="21600" y="21600"/>
                </a:lnTo>
                <a:lnTo>
                  <a:pt x="2" y="15900"/>
                </a:lnTo>
                <a:lnTo>
                  <a:pt x="0" y="4018"/>
                </a:lnTo>
                <a:close/>
                <a:moveTo>
                  <a:pt x="0" y="4018"/>
                </a:moveTo>
              </a:path>
            </a:pathLst>
          </a:custGeom>
          <a:solidFill>
            <a:srgbClr val="FFE7FF"/>
          </a:solidFill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/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762523" y="2047175"/>
            <a:ext cx="6095172" cy="1617080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sz="6000" dirty="0" smtClean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いつわりの</a:t>
            </a:r>
            <a:r>
              <a:rPr lang="en-US" altLang="ja-JP" sz="6000" dirty="0" smtClean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/>
            </a:r>
            <a:br>
              <a:rPr lang="en-US" altLang="ja-JP" sz="6000" dirty="0" smtClean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</a:br>
            <a:r>
              <a:rPr lang="ja-JP" altLang="en-US" sz="60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　</a:t>
            </a:r>
            <a:r>
              <a:rPr lang="ja-JP" altLang="en-US" sz="6000" dirty="0" smtClean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おしえ</a:t>
            </a:r>
            <a:r>
              <a:rPr lang="ja-JP" altLang="en-US" dirty="0" smtClean="0">
                <a:solidFill>
                  <a:srgbClr val="0000FF"/>
                </a:solidFill>
                <a:latin typeface="+mn-ea"/>
                <a:ea typeface="+mn-ea"/>
              </a:rPr>
              <a:t>に</a:t>
            </a:r>
            <a:r>
              <a:rPr lang="ko-KR" altLang="en-US" dirty="0" smtClean="0">
                <a:solidFill>
                  <a:srgbClr val="0000FF"/>
                </a:solidFill>
                <a:latin typeface="+mn-ea"/>
                <a:ea typeface="+mn-ea"/>
              </a:rPr>
              <a:t> </a:t>
            </a:r>
            <a:r>
              <a:rPr lang="en-US" altLang="ko-KR" dirty="0" smtClean="0">
                <a:solidFill>
                  <a:srgbClr val="0000FF"/>
                </a:solidFill>
                <a:latin typeface="+mn-ea"/>
                <a:ea typeface="+mn-ea"/>
              </a:rPr>
              <a:t/>
            </a:r>
            <a:br>
              <a:rPr lang="en-US" altLang="ko-KR" dirty="0" smtClean="0">
                <a:solidFill>
                  <a:srgbClr val="0000FF"/>
                </a:solidFill>
                <a:latin typeface="+mn-ea"/>
                <a:ea typeface="+mn-ea"/>
              </a:rPr>
            </a:br>
            <a:r>
              <a:rPr lang="ja-JP" altLang="en-US" dirty="0" smtClean="0">
                <a:solidFill>
                  <a:srgbClr val="0000FF"/>
                </a:solidFill>
                <a:latin typeface="+mn-ea"/>
                <a:ea typeface="+mn-ea"/>
              </a:rPr>
              <a:t>だまされては　ならない</a:t>
            </a:r>
            <a:endParaRPr lang="ko-KR" altLang="en-US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3481" y="4198036"/>
            <a:ext cx="4032448" cy="769441"/>
          </a:xfrm>
          <a:prstGeom prst="rect">
            <a:avLst/>
          </a:prstGeom>
          <a:solidFill>
            <a:srgbClr val="AFEAFF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 smtClean="0">
                <a:latin typeface="+mn-ea"/>
              </a:rPr>
              <a:t>I</a:t>
            </a:r>
            <a:r>
              <a:rPr lang="ja-JP" altLang="en-US" sz="4400" dirty="0" smtClean="0">
                <a:latin typeface="+mn-ea"/>
              </a:rPr>
              <a:t>テモテ</a:t>
            </a:r>
            <a:r>
              <a:rPr lang="en-US" altLang="ko-KR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4:1-5</a:t>
            </a:r>
            <a:endParaRPr lang="ko-KR" altLang="en-US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1072794"/>
            <a:ext cx="2880319" cy="3162545"/>
          </a:xfrm>
          <a:prstGeom prst="rect">
            <a:avLst/>
          </a:prstGeom>
          <a:noFill/>
          <a:ln>
            <a:noFill/>
          </a:ln>
          <a:effectLst>
            <a:outerShdw blurRad="127000" dist="101599" dir="557999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3"/>
          <p:cNvSpPr>
            <a:spLocks/>
          </p:cNvSpPr>
          <p:nvPr/>
        </p:nvSpPr>
        <p:spPr bwMode="auto">
          <a:xfrm>
            <a:off x="413642" y="1404264"/>
            <a:ext cx="994767" cy="200054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13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4</a:t>
            </a:r>
          </a:p>
        </p:txBody>
      </p:sp>
      <p:sp>
        <p:nvSpPr>
          <p:cNvPr id="11" name="Rectangle 14"/>
          <p:cNvSpPr>
            <a:spLocks/>
          </p:cNvSpPr>
          <p:nvPr/>
        </p:nvSpPr>
        <p:spPr bwMode="auto">
          <a:xfrm flipH="1">
            <a:off x="1270534" y="1950196"/>
            <a:ext cx="885900" cy="1354217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8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헤움네모고딕162" charset="0"/>
              </a:rPr>
              <a:t>か</a:t>
            </a:r>
            <a:endParaRPr lang="ko-KR" altLang="en-US" sz="8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sym typeface="헤움네모고딕16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54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DE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232" y="1124744"/>
            <a:ext cx="5360531" cy="527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타원형 설명선 9"/>
          <p:cNvSpPr/>
          <p:nvPr/>
        </p:nvSpPr>
        <p:spPr>
          <a:xfrm>
            <a:off x="-76956" y="1628800"/>
            <a:ext cx="3568835" cy="1208844"/>
          </a:xfrm>
          <a:prstGeom prst="wedgeEllipseCallout">
            <a:avLst>
              <a:gd name="adj1" fmla="val 64110"/>
              <a:gd name="adj2" fmla="val 38543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しんぴたいけん</a:t>
            </a:r>
            <a:endParaRPr lang="en-US" altLang="ja-JP" sz="2800" b="1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きょうちょう</a:t>
            </a:r>
            <a:endParaRPr lang="en-US" altLang="ko-KR" sz="2800" b="1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타원형 설명선 10"/>
          <p:cNvSpPr/>
          <p:nvPr/>
        </p:nvSpPr>
        <p:spPr>
          <a:xfrm>
            <a:off x="5711948" y="1628800"/>
            <a:ext cx="3324548" cy="1352860"/>
          </a:xfrm>
          <a:prstGeom prst="wedgeEllipseCallout">
            <a:avLst>
              <a:gd name="adj1" fmla="val -56486"/>
              <a:gd name="adj2" fmla="val 4094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しゅう</a:t>
            </a:r>
            <a:r>
              <a:rPr lang="ja-JP" altLang="en-US" sz="2800" b="1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まつろん</a:t>
            </a:r>
            <a:endParaRPr lang="en-US" altLang="ko-KR" sz="2800" b="1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くいあらため　きょうちょう</a:t>
            </a:r>
            <a:endParaRPr lang="ko-KR" altLang="en-US" sz="2800" b="1" dirty="0">
              <a:latin typeface="ＭＳ Ｐゴシック" panose="020B0600070205080204" pitchFamily="50" charset="-128"/>
              <a:ea typeface="HY엽서M" panose="02030600000101010101" pitchFamily="18" charset="-127"/>
            </a:endParaRPr>
          </a:p>
        </p:txBody>
      </p:sp>
      <p:sp>
        <p:nvSpPr>
          <p:cNvPr id="2" name="포인트가 24개인 별 1"/>
          <p:cNvSpPr/>
          <p:nvPr/>
        </p:nvSpPr>
        <p:spPr>
          <a:xfrm>
            <a:off x="5940152" y="4077072"/>
            <a:ext cx="3171444" cy="1152128"/>
          </a:xfrm>
          <a:prstGeom prst="star24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しんてんち</a:t>
            </a:r>
            <a:endParaRPr lang="ko-KR" altLang="en-US" sz="24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2" name="포인트가 24개인 별 11"/>
          <p:cNvSpPr/>
          <p:nvPr/>
        </p:nvSpPr>
        <p:spPr>
          <a:xfrm>
            <a:off x="3491879" y="5235593"/>
            <a:ext cx="2818989" cy="1152128"/>
          </a:xfrm>
          <a:prstGeom prst="star24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sz="24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だんたい</a:t>
            </a:r>
            <a:endParaRPr lang="ko-KR" altLang="en-US" sz="24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3" name="포인트가 24개인 별 12"/>
          <p:cNvSpPr/>
          <p:nvPr/>
        </p:nvSpPr>
        <p:spPr>
          <a:xfrm>
            <a:off x="467544" y="4077072"/>
            <a:ext cx="2780049" cy="1152128"/>
          </a:xfrm>
          <a:prstGeom prst="star24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イルチ</a:t>
            </a:r>
            <a:endParaRPr lang="en-US" altLang="ja-JP" sz="2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ブレインヨガ</a:t>
            </a:r>
            <a:endParaRPr lang="ko-KR" altLang="en-US" sz="20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232799" y="270240"/>
            <a:ext cx="8803697" cy="897631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rabicPeriod"/>
            </a:pP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うそをつく　ひとに　たいする　おしえ</a:t>
            </a:r>
            <a:r>
              <a:rPr lang="ko-KR" altLang="en-US" sz="3200" dirty="0" smtClean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en-US" altLang="ko-KR" sz="3200" dirty="0" smtClean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algn="ctr"/>
            <a:r>
              <a:rPr lang="en-US" altLang="ko-KR" sz="32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en-US" altLang="ja-JP" sz="32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sz="32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テモテ</a:t>
            </a:r>
            <a:r>
              <a:rPr lang="en-US" altLang="ko-KR" sz="32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4:1-16</a:t>
            </a:r>
            <a:r>
              <a:rPr lang="en-US" altLang="ko-KR" sz="32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ko-KR" altLang="en-US" dirty="0">
              <a:solidFill>
                <a:srgbClr val="FFFF0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154061" y="3429000"/>
            <a:ext cx="1368152" cy="646331"/>
          </a:xfrm>
          <a:prstGeom prst="rect">
            <a:avLst/>
          </a:prstGeom>
          <a:solidFill>
            <a:srgbClr val="2CB5B5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めつぼう</a:t>
            </a:r>
            <a:endParaRPr kumimoji="1" lang="en-US" altLang="ja-JP" dirty="0" smtClean="0"/>
          </a:p>
          <a:p>
            <a:pPr algn="ctr"/>
            <a:r>
              <a:rPr kumimoji="1" lang="ja-JP" altLang="en-US" dirty="0" err="1" smtClean="0"/>
              <a:t>ちょくぜん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7890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DE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1556792"/>
            <a:ext cx="8280920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4062290"/>
            <a:ext cx="2623170" cy="2839069"/>
          </a:xfrm>
          <a:prstGeom prst="rect">
            <a:avLst/>
          </a:prstGeom>
          <a:noFill/>
          <a:ln>
            <a:noFill/>
          </a:ln>
          <a:effectLst>
            <a:outerShdw blurRad="88900" dist="76199" dir="372001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192" y="3933055"/>
            <a:ext cx="2942942" cy="2924943"/>
          </a:xfrm>
          <a:prstGeom prst="rect">
            <a:avLst/>
          </a:prstGeom>
          <a:noFill/>
          <a:ln>
            <a:noFill/>
          </a:ln>
          <a:effectLst>
            <a:outerShdw blurRad="88900" dist="76199" dir="372001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3961" y="4052371"/>
            <a:ext cx="1440160" cy="2776711"/>
          </a:xfrm>
          <a:prstGeom prst="rect">
            <a:avLst/>
          </a:prstGeom>
          <a:noFill/>
          <a:ln>
            <a:noFill/>
          </a:ln>
          <a:effectLst>
            <a:outerShdw blurRad="88900" dist="76199" dir="372001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8064" y="4052370"/>
            <a:ext cx="1224449" cy="2805627"/>
          </a:xfrm>
          <a:prstGeom prst="rect">
            <a:avLst/>
          </a:prstGeom>
          <a:noFill/>
          <a:ln>
            <a:noFill/>
          </a:ln>
          <a:effectLst>
            <a:outerShdw blurRad="88900" dist="76199" dir="372001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타원형 설명선 1"/>
          <p:cNvSpPr/>
          <p:nvPr/>
        </p:nvSpPr>
        <p:spPr>
          <a:xfrm>
            <a:off x="-494" y="2924944"/>
            <a:ext cx="2191121" cy="1008112"/>
          </a:xfrm>
          <a:prstGeom prst="wedgeEllipseCallout">
            <a:avLst>
              <a:gd name="adj1" fmla="val 58625"/>
              <a:gd name="adj2" fmla="val 51873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まどわす</a:t>
            </a:r>
            <a:endParaRPr lang="en-US" altLang="ja-JP" sz="2800" b="1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b="1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</a:t>
            </a:r>
            <a:r>
              <a:rPr lang="ja-JP" altLang="en-US" sz="2800" b="1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</a:t>
            </a:r>
            <a:endParaRPr lang="ko-KR" altLang="en-US" sz="2800" b="1" dirty="0">
              <a:latin typeface="ＭＳ Ｐゴシック" panose="020B0600070205080204" pitchFamily="50" charset="-128"/>
              <a:ea typeface="HY엽서M" panose="02030600000101010101" pitchFamily="18" charset="-127"/>
            </a:endParaRPr>
          </a:p>
        </p:txBody>
      </p:sp>
      <p:sp>
        <p:nvSpPr>
          <p:cNvPr id="18" name="타원형 설명선 17"/>
          <p:cNvSpPr/>
          <p:nvPr/>
        </p:nvSpPr>
        <p:spPr>
          <a:xfrm>
            <a:off x="3779912" y="3140968"/>
            <a:ext cx="2232248" cy="1008112"/>
          </a:xfrm>
          <a:prstGeom prst="wedgeEllipseCallout">
            <a:avLst>
              <a:gd name="adj1" fmla="val 17670"/>
              <a:gd name="adj2" fmla="val 82573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うそ</a:t>
            </a:r>
            <a:endParaRPr lang="ko-KR" altLang="en-US" sz="2800" b="1" dirty="0">
              <a:latin typeface="ＭＳ Ｐゴシック" panose="020B0600070205080204" pitchFamily="50" charset="-128"/>
              <a:ea typeface="HY엽서M" panose="02030600000101010101" pitchFamily="18" charset="-127"/>
            </a:endParaRPr>
          </a:p>
        </p:txBody>
      </p:sp>
      <p:sp>
        <p:nvSpPr>
          <p:cNvPr id="19" name="타원형 설명선 18"/>
          <p:cNvSpPr/>
          <p:nvPr/>
        </p:nvSpPr>
        <p:spPr>
          <a:xfrm>
            <a:off x="6680612" y="2924944"/>
            <a:ext cx="2562522" cy="864096"/>
          </a:xfrm>
          <a:prstGeom prst="wedgeEllipseCallout">
            <a:avLst>
              <a:gd name="adj1" fmla="val -42169"/>
              <a:gd name="adj2" fmla="val 7443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グノーシス</a:t>
            </a:r>
            <a:r>
              <a:rPr lang="ja-JP" altLang="en-US" sz="2800" b="1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しゅぎ</a:t>
            </a:r>
            <a:endParaRPr lang="ko-KR" altLang="en-US" sz="2800" b="1" dirty="0">
              <a:latin typeface="ＭＳ Ｐゴシック" panose="020B0600070205080204" pitchFamily="50" charset="-128"/>
              <a:ea typeface="HY엽서M" panose="02030600000101010101" pitchFamily="18" charset="-127"/>
            </a:endParaRPr>
          </a:p>
        </p:txBody>
      </p:sp>
      <p:sp>
        <p:nvSpPr>
          <p:cNvPr id="20" name="타원형 설명선 19"/>
          <p:cNvSpPr/>
          <p:nvPr/>
        </p:nvSpPr>
        <p:spPr>
          <a:xfrm>
            <a:off x="4794300" y="2137440"/>
            <a:ext cx="2802036" cy="787504"/>
          </a:xfrm>
          <a:prstGeom prst="wedgeEllipseCallout">
            <a:avLst>
              <a:gd name="adj1" fmla="val -282"/>
              <a:gd name="adj2" fmla="val 109369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きんよく</a:t>
            </a:r>
            <a:r>
              <a:rPr lang="ja-JP" altLang="en-US" sz="2400" b="1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しゅぎ</a:t>
            </a:r>
            <a:endParaRPr lang="ko-KR" altLang="en-US" sz="2400" b="1" dirty="0">
              <a:latin typeface="ＭＳ Ｐゴシック" panose="020B0600070205080204" pitchFamily="50" charset="-128"/>
              <a:ea typeface="HY엽서M" panose="02030600000101010101" pitchFamily="18" charset="-127"/>
            </a:endParaRPr>
          </a:p>
        </p:txBody>
      </p:sp>
      <p:sp>
        <p:nvSpPr>
          <p:cNvPr id="21" name="타원형 설명선 20"/>
          <p:cNvSpPr/>
          <p:nvPr/>
        </p:nvSpPr>
        <p:spPr>
          <a:xfrm>
            <a:off x="1979713" y="2137440"/>
            <a:ext cx="2592288" cy="1208844"/>
          </a:xfrm>
          <a:prstGeom prst="wedgeEllipseCallout">
            <a:avLst>
              <a:gd name="adj1" fmla="val 1805"/>
              <a:gd name="adj2" fmla="val 99318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あくれいの</a:t>
            </a:r>
            <a:endParaRPr lang="en-US" altLang="ja-JP" sz="2800" b="1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おしえ</a:t>
            </a:r>
            <a:endParaRPr lang="ko-KR" altLang="en-US" sz="2800" b="1" dirty="0">
              <a:latin typeface="ＭＳ Ｐゴシック" panose="020B0600070205080204" pitchFamily="50" charset="-128"/>
              <a:ea typeface="HY엽서M" panose="02030600000101010101" pitchFamily="18" charset="-127"/>
            </a:endParaRPr>
          </a:p>
        </p:txBody>
      </p:sp>
      <p:sp>
        <p:nvSpPr>
          <p:cNvPr id="17" name="구름 16"/>
          <p:cNvSpPr/>
          <p:nvPr/>
        </p:nvSpPr>
        <p:spPr>
          <a:xfrm>
            <a:off x="94969" y="5085184"/>
            <a:ext cx="8617491" cy="1498476"/>
          </a:xfrm>
          <a:prstGeom prst="cloud">
            <a:avLst/>
          </a:prstGeom>
          <a:solidFill>
            <a:srgbClr val="FFE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きょうかいを　こんらんさせる　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サタンの　ことばに　だまされないで</a:t>
            </a:r>
            <a:r>
              <a:rPr lang="en-US" altLang="ko-KR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lang="en-US" altLang="ko-KR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모서리가 둥근 직사각형 13"/>
          <p:cNvSpPr/>
          <p:nvPr/>
        </p:nvSpPr>
        <p:spPr>
          <a:xfrm>
            <a:off x="130557" y="335293"/>
            <a:ext cx="8803697" cy="897631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rabicPeriod"/>
            </a:pP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うそをつく　ひとに　たいする　おしえ</a:t>
            </a:r>
            <a:r>
              <a:rPr lang="ko-KR" altLang="en-US" sz="3200" dirty="0" smtClean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en-US" altLang="ko-KR" sz="3200" dirty="0" smtClean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algn="ctr"/>
            <a:r>
              <a:rPr lang="en-US" altLang="ko-KR" sz="32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en-US" altLang="ja-JP" sz="32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sz="32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テモテ</a:t>
            </a:r>
            <a:r>
              <a:rPr lang="en-US" altLang="ko-KR" sz="32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4:1-16</a:t>
            </a:r>
            <a:r>
              <a:rPr lang="en-US" altLang="ko-KR" sz="32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ko-KR" altLang="en-US" dirty="0">
              <a:solidFill>
                <a:srgbClr val="FFFF0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4731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  <p:bldP spid="20" grpId="0" animBg="1"/>
      <p:bldP spid="21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DE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 smtClean="0"/>
              <a:t>.</a:t>
            </a:r>
            <a:endParaRPr lang="ko-KR" altLang="en-US" sz="32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99" y="1107233"/>
            <a:ext cx="8757824" cy="5640849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232799" y="270241"/>
            <a:ext cx="8678401" cy="854504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よい　こうどうと　わるい　こうどうとの　おしえ</a:t>
            </a:r>
            <a:r>
              <a:rPr lang="ko-KR" altLang="en-US" sz="3200" dirty="0" smtClean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en-US" altLang="ko-KR" sz="3200" dirty="0" smtClean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algn="ctr"/>
            <a:r>
              <a:rPr lang="en-US" altLang="ko-KR" sz="32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en-US" altLang="ja-JP" sz="32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sz="32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テモテ</a:t>
            </a:r>
            <a:r>
              <a:rPr lang="en-US" altLang="ko-KR" sz="32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5:1-25</a:t>
            </a:r>
            <a:r>
              <a:rPr lang="en-US" altLang="ko-KR" sz="32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ko-KR" altLang="en-US" dirty="0">
              <a:solidFill>
                <a:srgbClr val="FFFF00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539551" y="1337111"/>
            <a:ext cx="8251101" cy="9361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ja-JP" altLang="en-US" sz="2800" dirty="0" smtClean="0">
                <a:solidFill>
                  <a:schemeClr val="bg2">
                    <a:lumMod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</a:t>
            </a:r>
            <a:r>
              <a:rPr lang="ja-JP" altLang="en-US" sz="2800" dirty="0" smtClean="0">
                <a:solidFill>
                  <a:schemeClr val="bg2">
                    <a:lumMod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かいで　よい　おこないは　すすんで　するように</a:t>
            </a:r>
            <a:endParaRPr lang="en-US" altLang="ja-JP" sz="2800" dirty="0" smtClean="0">
              <a:solidFill>
                <a:schemeClr val="bg2">
                  <a:lumMod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2800" dirty="0" smtClean="0">
                <a:solidFill>
                  <a:schemeClr val="bg2">
                    <a:lumMod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おしえ　わるいことは　いましめること</a:t>
            </a:r>
            <a:endParaRPr lang="ko-KR" altLang="en-US" sz="2800" dirty="0">
              <a:solidFill>
                <a:schemeClr val="bg2">
                  <a:lumMod val="25000"/>
                </a:schemeClr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17" name="구름 16"/>
          <p:cNvSpPr/>
          <p:nvPr/>
        </p:nvSpPr>
        <p:spPr>
          <a:xfrm>
            <a:off x="425887" y="4990533"/>
            <a:ext cx="8371648" cy="1597868"/>
          </a:xfrm>
          <a:prstGeom prst="cloud">
            <a:avLst/>
          </a:prstGeom>
          <a:solidFill>
            <a:srgbClr val="FFE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ほかの　ともだちに　たいする　</a:t>
            </a:r>
            <a:endParaRPr lang="en-US" altLang="ja-JP" sz="2800" b="1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ひはんを　きいたり　はなしを　したことは　ありますか</a:t>
            </a:r>
            <a:endParaRPr lang="en-US" altLang="ko-KR" sz="2800" b="1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556320" y="2492896"/>
            <a:ext cx="8234332" cy="720080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はなしては　いけないこと</a:t>
            </a:r>
            <a:r>
              <a:rPr lang="en-US" altLang="ko-KR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いらない　はなし</a:t>
            </a:r>
            <a:r>
              <a:rPr lang="en-US" altLang="ko-KR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r>
              <a:rPr lang="ko-KR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しないように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585976" y="3496994"/>
            <a:ext cx="8234332" cy="720080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たしかな　しょうこが　ないまま　いいかげんに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はんだんしては　なりません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4722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3547</TotalTime>
  <Words>212</Words>
  <Application>Microsoft Office PowerPoint</Application>
  <PresentationFormat>画面に合わせる (4:3)</PresentationFormat>
  <Paragraphs>139</Paragraphs>
  <Slides>14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7" baseType="lpstr">
      <vt:lpstr>굴림</vt:lpstr>
      <vt:lpstr>HY견고딕</vt:lpstr>
      <vt:lpstr>HY엽서M</vt:lpstr>
      <vt:lpstr>HY강B</vt:lpstr>
      <vt:lpstr>KT&amp;G 상상제목OTF B</vt:lpstr>
      <vt:lpstr>Lucida Grande</vt:lpstr>
      <vt:lpstr>맑은 고딕</vt:lpstr>
      <vt:lpstr>ＭＳ Ｐゴシック</vt:lpstr>
      <vt:lpstr>제주고딕OTF</vt:lpstr>
      <vt:lpstr>한컴 윤고딕 240</vt:lpstr>
      <vt:lpstr>헤움네모고딕162</vt:lpstr>
      <vt:lpstr>Arial</vt:lpstr>
      <vt:lpstr>Office 테마</vt:lpstr>
      <vt:lpstr>いつわりの 　おしえに  だまされては　ならない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いつわりの 　おしえに  だまされては　ならない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영혼사랑</dc:title>
  <dc:creator>김지영</dc:creator>
  <cp:lastModifiedBy>佐々木智香子</cp:lastModifiedBy>
  <cp:revision>409</cp:revision>
  <dcterms:created xsi:type="dcterms:W3CDTF">2017-08-25T05:53:34Z</dcterms:created>
  <dcterms:modified xsi:type="dcterms:W3CDTF">2018-09-21T02:20:46Z</dcterms:modified>
</cp:coreProperties>
</file>