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70" r:id="rId3"/>
    <p:sldId id="471" r:id="rId4"/>
    <p:sldId id="465" r:id="rId5"/>
    <p:sldId id="472" r:id="rId6"/>
    <p:sldId id="446" r:id="rId7"/>
    <p:sldId id="473" r:id="rId8"/>
    <p:sldId id="458" r:id="rId9"/>
    <p:sldId id="467" r:id="rId10"/>
    <p:sldId id="448" r:id="rId11"/>
    <p:sldId id="459" r:id="rId12"/>
    <p:sldId id="460" r:id="rId13"/>
    <p:sldId id="468" r:id="rId14"/>
    <p:sldId id="469" r:id="rId15"/>
    <p:sldId id="463" r:id="rId16"/>
    <p:sldId id="456" r:id="rId17"/>
    <p:sldId id="474" r:id="rId18"/>
    <p:sldId id="475" r:id="rId19"/>
    <p:sldId id="476" r:id="rId20"/>
    <p:sldId id="477" r:id="rId21"/>
    <p:sldId id="478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D03B"/>
    <a:srgbClr val="CC0000"/>
    <a:srgbClr val="CCFFCC"/>
    <a:srgbClr val="FFE7FF"/>
    <a:srgbClr val="FFCC66"/>
    <a:srgbClr val="FFFF99"/>
    <a:srgbClr val="006600"/>
    <a:srgbClr val="E1B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26" autoAdjust="0"/>
  </p:normalViewPr>
  <p:slideViewPr>
    <p:cSldViewPr>
      <p:cViewPr varScale="1">
        <p:scale>
          <a:sx n="57" d="100"/>
          <a:sy n="57" d="100"/>
        </p:scale>
        <p:origin x="552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6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全世界的な猛暑、ヨーロッパの山火事、地震</a:t>
            </a:r>
          </a:p>
          <a:p>
            <a:r>
              <a:rPr kumimoji="1" lang="ja-JP" altLang="en-US" dirty="0"/>
              <a:t>精神病、麻薬、自殺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7198-D9B3-488F-A095-8D46CBE8EDA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35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KFC</a:t>
            </a:r>
            <a:r>
              <a:rPr lang="ja-JP" altLang="en-US" dirty="0"/>
              <a:t>の創業者カーネル・サンダースについて紹介をしてください。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7198-D9B3-488F-A095-8D46CBE8EDA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80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0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8385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28427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6AC2B9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25300" y="1891671"/>
            <a:ext cx="6624736" cy="936104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>
                <a:latin typeface="+mn-ea"/>
                <a:ea typeface="+mn-ea"/>
              </a:rPr>
              <a:t>キリストの　にんたいを</a:t>
            </a:r>
            <a:br>
              <a:rPr lang="en-US" altLang="ja-JP" sz="4800" dirty="0">
                <a:latin typeface="+mn-ea"/>
                <a:ea typeface="+mn-ea"/>
              </a:rPr>
            </a:br>
            <a:r>
              <a:rPr lang="ja-JP" altLang="en-US" sz="4800" dirty="0">
                <a:latin typeface="+mn-ea"/>
                <a:ea typeface="+mn-ea"/>
              </a:rPr>
              <a:t>もちなさい</a:t>
            </a:r>
            <a:endParaRPr lang="ko-KR" altLang="en-US" sz="4800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3260785"/>
            <a:ext cx="4752528" cy="769441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solidFill>
                  <a:srgbClr val="CC0099"/>
                </a:solidFill>
                <a:latin typeface="+mn-ea"/>
              </a:rPr>
              <a:t>Ⅱ</a:t>
            </a:r>
            <a:r>
              <a:rPr lang="ja-JP" altLang="en-US" sz="4400" dirty="0">
                <a:solidFill>
                  <a:srgbClr val="CC0099"/>
                </a:solidFill>
                <a:latin typeface="+mn-ea"/>
              </a:rPr>
              <a:t>テサロニケ</a:t>
            </a:r>
            <a:r>
              <a:rPr lang="en-US" altLang="ko-KR" sz="4400" dirty="0">
                <a:solidFill>
                  <a:srgbClr val="CC009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3:1-5</a:t>
            </a:r>
            <a:endParaRPr lang="ko-KR" altLang="en-US" sz="4400" dirty="0">
              <a:solidFill>
                <a:srgbClr val="CC009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37" y="1072794"/>
            <a:ext cx="2880319" cy="3162545"/>
          </a:xfrm>
          <a:prstGeom prst="rect">
            <a:avLst/>
          </a:prstGeom>
          <a:noFill/>
          <a:ln>
            <a:noFill/>
          </a:ln>
          <a:effectLst>
            <a:outerShdw blurRad="127000" dist="101599" dir="557999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/>
          </p:cNvSpPr>
          <p:nvPr/>
        </p:nvSpPr>
        <p:spPr bwMode="auto">
          <a:xfrm>
            <a:off x="-39168" y="1405517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DD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4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955599" y="1976957"/>
            <a:ext cx="885900" cy="1354217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800" dirty="0">
                <a:solidFill>
                  <a:srgbClr val="FDD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800" dirty="0">
              <a:solidFill>
                <a:srgbClr val="FDD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203" y="-4114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07183" y="57710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FFC000"/>
                </a:solidFill>
                <a:latin typeface="+mn-ea"/>
              </a:rPr>
              <a:t>おわりの　</a:t>
            </a:r>
            <a:r>
              <a:rPr lang="ja-JP" altLang="en-US" sz="3200" dirty="0" err="1">
                <a:solidFill>
                  <a:srgbClr val="FFC000"/>
                </a:solidFill>
                <a:latin typeface="+mn-ea"/>
              </a:rPr>
              <a:t>ひが</a:t>
            </a:r>
            <a:r>
              <a:rPr lang="ja-JP" altLang="en-US" sz="3200" dirty="0">
                <a:solidFill>
                  <a:srgbClr val="FFC000"/>
                </a:solidFill>
                <a:latin typeface="+mn-ea"/>
              </a:rPr>
              <a:t>　ちかづけば　ちかづくほど　</a:t>
            </a:r>
            <a:endParaRPr lang="en-US" altLang="ja-JP" sz="3200" dirty="0">
              <a:solidFill>
                <a:srgbClr val="FFC000"/>
              </a:solidFill>
              <a:latin typeface="+mn-ea"/>
            </a:endParaRPr>
          </a:p>
          <a:p>
            <a:pPr fontAlgn="base"/>
            <a:r>
              <a:rPr lang="ja-JP" altLang="en-US" sz="3200" dirty="0" err="1">
                <a:solidFill>
                  <a:srgbClr val="FFC000"/>
                </a:solidFill>
                <a:latin typeface="+mn-ea"/>
              </a:rPr>
              <a:t>ぜんせ</a:t>
            </a:r>
            <a:r>
              <a:rPr lang="ja-JP" altLang="en-US" sz="3200" dirty="0">
                <a:solidFill>
                  <a:srgbClr val="FFC000"/>
                </a:solidFill>
                <a:latin typeface="+mn-ea"/>
              </a:rPr>
              <a:t>かいが　れいてきに　こんらんするように　</a:t>
            </a:r>
            <a:endParaRPr lang="en-US" altLang="ja-JP" sz="3200" dirty="0">
              <a:solidFill>
                <a:srgbClr val="FFC000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rgbClr val="FFC000"/>
                </a:solidFill>
                <a:latin typeface="+mn-ea"/>
              </a:rPr>
              <a:t>なります</a:t>
            </a:r>
            <a:endParaRPr lang="ko-KR" altLang="en-US" sz="3200" dirty="0">
              <a:solidFill>
                <a:srgbClr val="FFC000"/>
              </a:solidFill>
              <a:latin typeface="+mn-ea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2060848"/>
            <a:ext cx="918620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53" y="2188013"/>
            <a:ext cx="3579391" cy="46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30" y="3642789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09" y="4523006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모서리가 둥근 직사각형 10"/>
          <p:cNvSpPr/>
          <p:nvPr/>
        </p:nvSpPr>
        <p:spPr>
          <a:xfrm>
            <a:off x="266186" y="620688"/>
            <a:ext cx="8611627" cy="13909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j-ea"/>
                <a:ea typeface="+mj-ea"/>
              </a:rPr>
              <a:t>しかし　レムナントは　このよを　みて　</a:t>
            </a:r>
            <a:endParaRPr lang="en-US" altLang="ja-JP" sz="3200" dirty="0">
              <a:solidFill>
                <a:srgbClr val="0000FF"/>
              </a:solidFill>
              <a:latin typeface="+mj-ea"/>
              <a:ea typeface="+mj-ea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j-ea"/>
                <a:ea typeface="+mj-ea"/>
              </a:rPr>
              <a:t>うらやましがったり　おそれたり　する　りゆうが　ありません</a:t>
            </a:r>
            <a:endParaRPr lang="ko-KR" altLang="en-US" sz="32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616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-4114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07505" y="404664"/>
            <a:ext cx="2520279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4400" dirty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ja-JP" altLang="en-US" sz="4400" dirty="0">
                <a:solidFill>
                  <a:srgbClr val="FFC000"/>
                </a:solidFill>
                <a:latin typeface="+mj-ea"/>
                <a:ea typeface="+mj-ea"/>
              </a:rPr>
              <a:t>いのり</a:t>
            </a:r>
            <a:endParaRPr lang="ko-KR" altLang="en-US" sz="36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509114" y="440624"/>
            <a:ext cx="6558942" cy="1044160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chemeClr val="tx1"/>
                </a:solidFill>
                <a:latin typeface="+mj-ea"/>
                <a:ea typeface="+mj-ea"/>
              </a:rPr>
              <a:t>でんどうの　ために　いのりましょう</a:t>
            </a:r>
            <a:endParaRPr lang="en-US" altLang="ja-JP" sz="3200" dirty="0">
              <a:solidFill>
                <a:schemeClr val="tx1"/>
              </a:solidFill>
              <a:latin typeface="+mj-ea"/>
              <a:ea typeface="+mj-ea"/>
            </a:endParaRPr>
          </a:p>
          <a:p>
            <a:pPr fontAlgn="base"/>
            <a:r>
              <a:rPr lang="ko-KR" altLang="en-US" sz="32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3200" dirty="0">
                <a:solidFill>
                  <a:srgbClr val="0000FF"/>
                </a:solidFill>
                <a:latin typeface="+mj-ea"/>
                <a:ea typeface="+mj-ea"/>
              </a:rPr>
              <a:t>(</a:t>
            </a:r>
            <a:r>
              <a:rPr lang="en-US" altLang="ja-JP" sz="3200" dirty="0">
                <a:solidFill>
                  <a:srgbClr val="0000FF"/>
                </a:solidFill>
                <a:latin typeface="+mj-ea"/>
                <a:ea typeface="+mj-ea"/>
              </a:rPr>
              <a:t>Ⅱ</a:t>
            </a:r>
            <a:r>
              <a:rPr lang="ja-JP" altLang="en-US" sz="3200" dirty="0">
                <a:solidFill>
                  <a:srgbClr val="0000FF"/>
                </a:solidFill>
                <a:latin typeface="+mj-ea"/>
                <a:ea typeface="+mj-ea"/>
              </a:rPr>
              <a:t>テサロニケ</a:t>
            </a:r>
            <a:r>
              <a:rPr lang="en-US" altLang="ko-KR" sz="3200" dirty="0">
                <a:solidFill>
                  <a:srgbClr val="0000FF"/>
                </a:solidFill>
                <a:latin typeface="+mj-ea"/>
                <a:ea typeface="+mj-ea"/>
              </a:rPr>
              <a:t>3:1)</a:t>
            </a:r>
            <a:endParaRPr lang="ko-KR" altLang="en-US" sz="32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8" b="-38648"/>
          <a:stretch/>
        </p:blipFill>
        <p:spPr>
          <a:xfrm>
            <a:off x="20" y="3616463"/>
            <a:ext cx="9144000" cy="5796000"/>
          </a:xfrm>
          <a:prstGeom prst="rect">
            <a:avLst/>
          </a:prstGeom>
        </p:spPr>
      </p:pic>
      <p:sp>
        <p:nvSpPr>
          <p:cNvPr id="11" name="구름 10"/>
          <p:cNvSpPr/>
          <p:nvPr/>
        </p:nvSpPr>
        <p:spPr>
          <a:xfrm>
            <a:off x="-252536" y="2517247"/>
            <a:ext cx="3980198" cy="142293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+mn-ea"/>
              </a:rPr>
              <a:t>みことばが</a:t>
            </a:r>
            <a:endParaRPr lang="en-US" altLang="ja-JP" sz="3200" b="1" dirty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+mn-ea"/>
              </a:rPr>
              <a:t>はたらくように</a:t>
            </a:r>
            <a:endParaRPr lang="ko-KR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구름 12"/>
          <p:cNvSpPr/>
          <p:nvPr/>
        </p:nvSpPr>
        <p:spPr>
          <a:xfrm>
            <a:off x="2321312" y="1484784"/>
            <a:ext cx="3980198" cy="1422931"/>
          </a:xfrm>
          <a:prstGeom prst="cloud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+mn-ea"/>
              </a:rPr>
              <a:t>みことばに</a:t>
            </a:r>
            <a:endParaRPr lang="en-US" altLang="ja-JP" sz="3200" b="1" dirty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+mn-ea"/>
              </a:rPr>
              <a:t>したがうように</a:t>
            </a:r>
            <a:endParaRPr lang="ko-KR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4" name="구름 13"/>
          <p:cNvSpPr/>
          <p:nvPr/>
        </p:nvSpPr>
        <p:spPr>
          <a:xfrm>
            <a:off x="4932040" y="2248222"/>
            <a:ext cx="4199809" cy="1422931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+mn-ea"/>
              </a:rPr>
              <a:t>みことばが　</a:t>
            </a:r>
            <a:endParaRPr lang="en-US" altLang="ja-JP" sz="3200" b="1" dirty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+mn-ea"/>
              </a:rPr>
              <a:t>ひろがるように</a:t>
            </a:r>
            <a:endParaRPr lang="ko-KR" altLang="en-US" sz="32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64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-4114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1520" y="188640"/>
            <a:ext cx="3744415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44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4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51520" y="1142437"/>
            <a:ext cx="8784976" cy="1023188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キリストが　わたしたちを　まもってくださいます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ko-KR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3:2-3)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51" y="2165625"/>
            <a:ext cx="5810298" cy="430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구름 10"/>
          <p:cNvSpPr/>
          <p:nvPr/>
        </p:nvSpPr>
        <p:spPr>
          <a:xfrm>
            <a:off x="-288309" y="4950324"/>
            <a:ext cx="4824071" cy="142293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ひねくれた</a:t>
            </a:r>
            <a:endParaRPr lang="en-US" altLang="ja-JP" sz="3200" b="1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あくに</a:t>
            </a:r>
            <a:r>
              <a:rPr lang="ja-JP" altLang="en-US" sz="3200" b="1" dirty="0" err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んども</a:t>
            </a:r>
            <a:r>
              <a:rPr lang="ja-JP" altLang="en-US" sz="3200" b="1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</a:t>
            </a:r>
            <a:endParaRPr lang="ko-KR" altLang="en-US" sz="3200" b="1" dirty="0">
              <a:solidFill>
                <a:srgbClr val="0000FF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3" name="구름 12"/>
          <p:cNvSpPr/>
          <p:nvPr/>
        </p:nvSpPr>
        <p:spPr>
          <a:xfrm>
            <a:off x="4644008" y="4806309"/>
            <a:ext cx="4499992" cy="1710963"/>
          </a:xfrm>
          <a:prstGeom prst="cloud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しんこうの　ない　ひとたちから</a:t>
            </a:r>
            <a:endParaRPr lang="ko-KR" altLang="en-US" sz="3200" b="1" dirty="0">
              <a:solidFill>
                <a:srgbClr val="0000FF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98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-4114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1520" y="188640"/>
            <a:ext cx="3096343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44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4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290579" y="1114588"/>
            <a:ext cx="7416824" cy="1065198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みことばを　うけた　とおりに　じっせん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しましょう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ko-KR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3:4)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12630"/>
            <a:ext cx="2675800" cy="349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49" y="4377453"/>
            <a:ext cx="2119142" cy="211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32" y="5044931"/>
            <a:ext cx="1451664" cy="145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구름 10"/>
          <p:cNvSpPr/>
          <p:nvPr/>
        </p:nvSpPr>
        <p:spPr>
          <a:xfrm>
            <a:off x="-53947" y="2276872"/>
            <a:ext cx="4824071" cy="142293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しゅが　こころを　みちびかれます</a:t>
            </a:r>
            <a:endParaRPr lang="ko-KR" altLang="en-US" sz="3200" b="1" dirty="0">
              <a:solidFill>
                <a:srgbClr val="0000FF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3" name="구름 12"/>
          <p:cNvSpPr/>
          <p:nvPr/>
        </p:nvSpPr>
        <p:spPr>
          <a:xfrm>
            <a:off x="4283968" y="2569404"/>
            <a:ext cx="5364088" cy="1710963"/>
          </a:xfrm>
          <a:prstGeom prst="cloud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あいと　キリストの　</a:t>
            </a:r>
            <a:endParaRPr lang="en-US" altLang="ja-JP" sz="3200" b="1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にんたい</a:t>
            </a:r>
            <a:endParaRPr lang="ko-KR" altLang="en-US" sz="3200" b="1" dirty="0">
              <a:solidFill>
                <a:srgbClr val="0000FF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62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51520" y="560464"/>
            <a:ext cx="9144000" cy="129614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en-US" altLang="ko-KR" sz="3200" dirty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</a:t>
            </a:r>
            <a:r>
              <a:rPr lang="ja-JP" altLang="en-US" sz="3200" dirty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くなんの　</a:t>
            </a:r>
            <a:r>
              <a:rPr lang="ja-JP" altLang="en-US" sz="3200" dirty="0" err="1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ひには</a:t>
            </a:r>
            <a:r>
              <a:rPr lang="ja-JP" altLang="en-US" sz="3200" dirty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わたしを　よびもとめよ。</a:t>
            </a:r>
            <a:endParaRPr lang="en-US" altLang="ja-JP" sz="3200" dirty="0">
              <a:solidFill>
                <a:srgbClr val="FFD03B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3200" dirty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あなたを　たすけだそう。あなたは　</a:t>
            </a:r>
            <a:endParaRPr lang="en-US" altLang="ja-JP" sz="3200" dirty="0">
              <a:solidFill>
                <a:srgbClr val="FFD03B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3200" dirty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わたしを　あがめよう。</a:t>
            </a:r>
            <a:r>
              <a:rPr lang="en-US" altLang="ko-KR" sz="3200" dirty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しへん</a:t>
            </a:r>
            <a:r>
              <a:rPr lang="en-US" altLang="ko-KR" sz="3200" dirty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50:15)</a:t>
            </a:r>
            <a:endParaRPr lang="ko-KR" altLang="en-US" sz="3200" dirty="0">
              <a:solidFill>
                <a:srgbClr val="FFD03B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3429000"/>
            <a:ext cx="2921000" cy="31242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 rot="20884950">
            <a:off x="437781" y="2730232"/>
            <a:ext cx="7598968" cy="648072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1008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かいの　しっぱいと　</a:t>
            </a:r>
            <a:r>
              <a:rPr lang="en-US" altLang="ko-KR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1009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かいめの　せいこう</a:t>
            </a:r>
            <a:endParaRPr lang="ko-KR" altLang="en-US" sz="2800" b="1" dirty="0"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66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869751" y="-30012"/>
            <a:ext cx="6274249" cy="2559609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</a:pPr>
            <a:r>
              <a:rPr lang="ja-JP" altLang="en-US" sz="3200" dirty="0" err="1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</a:t>
            </a:r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いふくいんかの</a:t>
            </a:r>
            <a:endParaRPr lang="en-US" altLang="ja-JP" sz="3200" dirty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base">
              <a:lnSpc>
                <a:spcPct val="150000"/>
              </a:lnSpc>
            </a:pPr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きぼうが　ある　ひとは</a:t>
            </a:r>
            <a:endParaRPr lang="en-US" altLang="ja-JP" sz="3200" dirty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base">
              <a:lnSpc>
                <a:spcPct val="150000"/>
              </a:lnSpc>
            </a:pPr>
            <a:r>
              <a:rPr lang="ja-JP" altLang="en-US" sz="32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にんたい　することが　できます！</a:t>
            </a:r>
            <a:endParaRPr lang="ko-KR" altLang="en-US" sz="3200" dirty="0">
              <a:solidFill>
                <a:srgbClr val="FFC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62600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1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53752" y="0"/>
            <a:ext cx="9144000" cy="6858000"/>
          </a:xfrm>
          <a:prstGeom prst="rect">
            <a:avLst/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051720" y="1604239"/>
            <a:ext cx="8153796" cy="6095558"/>
            <a:chOff x="0" y="0"/>
            <a:chExt cx="7536" cy="5825"/>
          </a:xfrm>
        </p:grpSpPr>
        <p:sp>
          <p:nvSpPr>
            <p:cNvPr id="8" name="Oval 1"/>
            <p:cNvSpPr>
              <a:spLocks/>
            </p:cNvSpPr>
            <p:nvPr/>
          </p:nvSpPr>
          <p:spPr bwMode="auto">
            <a:xfrm>
              <a:off x="266" y="365"/>
              <a:ext cx="4462" cy="4462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alpha val="39000"/>
                  </a:srgbClr>
                </a:gs>
                <a:gs pos="100000">
                  <a:srgbClr val="66CCFF">
                    <a:alpha val="3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3315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36" cy="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4"/>
          <p:cNvSpPr>
            <a:spLocks/>
          </p:cNvSpPr>
          <p:nvPr/>
        </p:nvSpPr>
        <p:spPr bwMode="auto">
          <a:xfrm>
            <a:off x="2195736" y="3755501"/>
            <a:ext cx="5280292" cy="1130631"/>
          </a:xfrm>
          <a:prstGeom prst="rect">
            <a:avLst/>
          </a:prstGeom>
          <a:noFill/>
          <a:ln>
            <a:noFill/>
          </a:ln>
          <a:effectLst>
            <a:outerShdw blurRad="76200" dist="88899" dir="8759998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en-US" sz="6000" b="1" dirty="0">
                <a:latin typeface="+mn-ea"/>
                <a:sym typeface="제주고딕OTF" charset="0"/>
              </a:rPr>
              <a:t>３つの　じっせん</a:t>
            </a:r>
            <a:endParaRPr lang="en-US" altLang="ko-KR" sz="6000" b="1" dirty="0">
              <a:latin typeface="+mn-ea"/>
              <a:sym typeface="제주고딕OTF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0" y="362531"/>
            <a:ext cx="9036496" cy="11629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まちがった　ことばに　だまされないで　３つの　</a:t>
            </a:r>
            <a:endParaRPr lang="en-US" altLang="ja-JP" sz="3200" dirty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じっせんを　ちゃくじつに　じっせんしよう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51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539552" y="1087290"/>
            <a:ext cx="82089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まいにち　じっせん</a:t>
            </a:r>
            <a:r>
              <a:rPr lang="en-US" altLang="ko-KR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251520" y="3217203"/>
            <a:ext cx="8784976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6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ふくいん</a:t>
            </a:r>
            <a:r>
              <a:rPr lang="ja-JP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のみことば</a:t>
            </a:r>
            <a:r>
              <a:rPr lang="ko-KR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  <a:sym typeface="KT&amp;G 상상제목OTF B" charset="0"/>
              </a:rPr>
              <a:t> </a:t>
            </a:r>
            <a:endParaRPr lang="en-US" altLang="ko-KR" sz="6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  <a:p>
            <a:r>
              <a:rPr lang="ja-JP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　　　　　</a:t>
            </a:r>
            <a:r>
              <a:rPr lang="en-US" altLang="ko-KR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+ </a:t>
            </a:r>
            <a:r>
              <a:rPr lang="ja-JP" altLang="en-US" sz="6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いじん</a:t>
            </a:r>
            <a:r>
              <a:rPr lang="ja-JP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でん</a:t>
            </a:r>
            <a:endParaRPr lang="ko-KR" alt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539552" y="471743"/>
            <a:ext cx="835292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しゅのひ</a:t>
            </a:r>
            <a:r>
              <a:rPr lang="ja-JP" altLang="en-US" sz="66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（にちよう）</a:t>
            </a:r>
            <a:r>
              <a:rPr lang="ja-JP" altLang="en-US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に</a:t>
            </a:r>
            <a:endParaRPr lang="en-US" altLang="ja-JP" sz="8000" dirty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じっせん</a:t>
            </a:r>
            <a:r>
              <a:rPr lang="en-US" altLang="ko-KR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78386" y="3717032"/>
            <a:ext cx="8214094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れいはい</a:t>
            </a:r>
            <a:r>
              <a:rPr lang="ko-KR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  <a:sym typeface="KT&amp;G 상상제목OTF B" charset="0"/>
              </a:rPr>
              <a:t> </a:t>
            </a:r>
            <a:r>
              <a:rPr lang="en-US" altLang="ko-KR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= 40</a:t>
            </a:r>
            <a:r>
              <a:rPr lang="ja-JP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にち　　</a:t>
            </a:r>
            <a:endParaRPr lang="en-US" altLang="ja-JP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　　　　　　しゅちゅう</a:t>
            </a:r>
            <a:endParaRPr lang="ko-KR" alt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619672" y="525736"/>
            <a:ext cx="8585845" cy="6503045"/>
            <a:chOff x="0" y="0"/>
            <a:chExt cx="7536" cy="5825"/>
          </a:xfrm>
        </p:grpSpPr>
        <p:sp>
          <p:nvSpPr>
            <p:cNvPr id="8" name="Oval 1"/>
            <p:cNvSpPr>
              <a:spLocks/>
            </p:cNvSpPr>
            <p:nvPr/>
          </p:nvSpPr>
          <p:spPr bwMode="auto">
            <a:xfrm>
              <a:off x="266" y="365"/>
              <a:ext cx="4462" cy="4462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alpha val="39000"/>
                  </a:srgbClr>
                </a:gs>
                <a:gs pos="100000">
                  <a:srgbClr val="66CCFF">
                    <a:alpha val="3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3315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36" cy="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4"/>
          <p:cNvSpPr>
            <a:spLocks/>
          </p:cNvSpPr>
          <p:nvPr/>
        </p:nvSpPr>
        <p:spPr bwMode="auto">
          <a:xfrm>
            <a:off x="1824385" y="2924944"/>
            <a:ext cx="5280292" cy="1099340"/>
          </a:xfrm>
          <a:prstGeom prst="rect">
            <a:avLst/>
          </a:prstGeom>
          <a:noFill/>
          <a:ln>
            <a:noFill/>
          </a:ln>
          <a:effectLst>
            <a:outerShdw blurRad="76200" dist="88899" dir="8759998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en-US" sz="6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제주고딕OTF" charset="0"/>
              </a:rPr>
              <a:t>３つの　じっせん</a:t>
            </a:r>
            <a:endParaRPr lang="en-US" altLang="ko-KR" sz="6000" b="1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제주고딕OT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395536" y="1087295"/>
            <a:ext cx="849694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げんばで　じっせん</a:t>
            </a:r>
            <a:r>
              <a:rPr lang="en-US" altLang="ko-KR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28967" y="3217203"/>
            <a:ext cx="82089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れいてきはいけいを　あじわおう</a:t>
            </a:r>
            <a:endParaRPr lang="ko-KR" alt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にんたい　すること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　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3200" dirty="0">
                <a:solidFill>
                  <a:srgbClr val="009900"/>
                </a:solidFill>
                <a:latin typeface="ＭＳ Ｐゴシック" panose="020B0600070205080204" pitchFamily="50" charset="-128"/>
              </a:rPr>
              <a:t>いちばん　こころに　</a:t>
            </a:r>
            <a:endParaRPr lang="en-US" altLang="ja-JP" sz="3200" dirty="0">
              <a:solidFill>
                <a:srgbClr val="0099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9900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こんしゅうに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じっせんする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　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539552" y="1087290"/>
            <a:ext cx="82089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まいにち　じっせん</a:t>
            </a:r>
            <a:r>
              <a:rPr lang="en-US" altLang="ko-KR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251520" y="3217203"/>
            <a:ext cx="8784976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6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ふくいん</a:t>
            </a:r>
            <a:r>
              <a:rPr lang="ja-JP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のみことば</a:t>
            </a:r>
            <a:r>
              <a:rPr lang="ko-KR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  <a:sym typeface="KT&amp;G 상상제목OTF B" charset="0"/>
              </a:rPr>
              <a:t> </a:t>
            </a:r>
            <a:endParaRPr lang="en-US" altLang="ko-KR" sz="6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  <a:p>
            <a:r>
              <a:rPr lang="ja-JP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　　　　　</a:t>
            </a:r>
            <a:r>
              <a:rPr lang="en-US" altLang="ko-KR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+ </a:t>
            </a:r>
            <a:r>
              <a:rPr lang="ja-JP" altLang="en-US" sz="6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いじん</a:t>
            </a:r>
            <a:r>
              <a:rPr lang="ja-JP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でん</a:t>
            </a:r>
            <a:endParaRPr lang="ko-KR" alt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하트 4"/>
          <p:cNvSpPr/>
          <p:nvPr/>
        </p:nvSpPr>
        <p:spPr>
          <a:xfrm>
            <a:off x="1475656" y="1844824"/>
            <a:ext cx="5832648" cy="446449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203848" y="2913247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きず　もんく　かなしみ　むきりょく</a:t>
            </a:r>
            <a:endParaRPr lang="ko-KR" altLang="en-US" sz="4000" b="1" dirty="0">
              <a:latin typeface="ＭＳ Ｐゴシック" panose="020B0600070205080204" pitchFamily="50" charset="-128"/>
              <a:ea typeface="HY바다M" panose="02030600000101010101" pitchFamily="18" charset="-127"/>
            </a:endParaRPr>
          </a:p>
        </p:txBody>
      </p:sp>
      <p:sp>
        <p:nvSpPr>
          <p:cNvPr id="8" name="하트 7"/>
          <p:cNvSpPr/>
          <p:nvPr/>
        </p:nvSpPr>
        <p:spPr>
          <a:xfrm>
            <a:off x="1475656" y="1844824"/>
            <a:ext cx="5832648" cy="4464496"/>
          </a:xfrm>
          <a:prstGeom prst="hear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857999" y="3464388"/>
            <a:ext cx="3312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FF0000"/>
                </a:solidFill>
                <a:latin typeface="+mn-ea"/>
              </a:rPr>
              <a:t>あたらしい　</a:t>
            </a:r>
            <a:r>
              <a:rPr lang="ja-JP" altLang="en-US" sz="4400" b="1" dirty="0" err="1">
                <a:solidFill>
                  <a:srgbClr val="FF0000"/>
                </a:solidFill>
                <a:latin typeface="+mn-ea"/>
              </a:rPr>
              <a:t>こくいん</a:t>
            </a:r>
            <a:endParaRPr lang="ko-KR" altLang="en-US" sz="4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05874" y="387743"/>
            <a:ext cx="8416618" cy="10752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いちにち</a:t>
            </a:r>
            <a:r>
              <a:rPr lang="ko-KR" altLang="en-US" sz="3200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3200" dirty="0">
                <a:solidFill>
                  <a:srgbClr val="0000FF"/>
                </a:solidFill>
                <a:latin typeface="+mn-ea"/>
              </a:rPr>
              <a:t>10</a:t>
            </a: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ぷんずつ　だけでも　まいにち　</a:t>
            </a:r>
            <a:endParaRPr lang="en-US" altLang="ja-JP" sz="3200" dirty="0">
              <a:solidFill>
                <a:srgbClr val="0000FF"/>
              </a:solidFill>
              <a:latin typeface="+mn-ea"/>
            </a:endParaRPr>
          </a:p>
          <a:p>
            <a:pPr algn="ctr"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じっせんすれば！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461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539552" y="471743"/>
            <a:ext cx="835292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しゅのひ</a:t>
            </a:r>
            <a:r>
              <a:rPr lang="ja-JP" altLang="en-US" sz="66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（にちよう）</a:t>
            </a:r>
            <a:r>
              <a:rPr lang="ja-JP" altLang="en-US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に</a:t>
            </a:r>
            <a:endParaRPr lang="en-US" altLang="ja-JP" sz="8000" dirty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じっせん</a:t>
            </a:r>
            <a:r>
              <a:rPr lang="en-US" altLang="ko-KR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78386" y="3717032"/>
            <a:ext cx="8214094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れいはい</a:t>
            </a:r>
            <a:r>
              <a:rPr lang="ko-KR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  <a:sym typeface="KT&amp;G 상상제목OTF B" charset="0"/>
              </a:rPr>
              <a:t> </a:t>
            </a:r>
            <a:r>
              <a:rPr lang="en-US" altLang="ko-KR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= 40</a:t>
            </a:r>
            <a:r>
              <a:rPr lang="ja-JP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にち　　</a:t>
            </a:r>
            <a:endParaRPr lang="en-US" altLang="ja-JP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　　　　　　しゅちゅう</a:t>
            </a:r>
            <a:endParaRPr lang="ko-KR" alt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05874" y="980728"/>
            <a:ext cx="8658614" cy="1224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れいはいを　さまたげる　ことは　なにかを　</a:t>
            </a:r>
            <a:endParaRPr lang="en-US" altLang="ja-JP" sz="3200" dirty="0">
              <a:solidFill>
                <a:srgbClr val="0000FF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かんがえてみて　れいてきたたかいを　しましょう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33" y="2811789"/>
            <a:ext cx="5121533" cy="40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3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354561" y="696118"/>
            <a:ext cx="849694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sym typeface="KT&amp;G 상상제목OTF B" charset="0"/>
              </a:rPr>
              <a:t>げんばで　じっせん</a:t>
            </a:r>
            <a:r>
              <a:rPr lang="en-US" altLang="ko-KR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899592" y="4126319"/>
            <a:ext cx="2893219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FF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インマヌエル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KT&amp;G 상상제목OTF B" charset="0"/>
            </a:endParaRP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909370" y="5030768"/>
            <a:ext cx="2893219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804000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いのりのこたえ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KT&amp;G 상상제목OTF B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899526" y="6054226"/>
            <a:ext cx="2893219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6666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サタンしばる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KT&amp;G 상상제목OTF B" charset="0"/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5072499" y="4126320"/>
            <a:ext cx="2893219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8000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みつかいのたすけ</a:t>
            </a:r>
            <a:endParaRPr lang="ko-KR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KT&amp;G 상상제목OTF B" charset="0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5086567" y="5059775"/>
            <a:ext cx="2893219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800040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かみのくに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KT&amp;G 상상제목OTF B" charset="0"/>
            </a:endParaRP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>
            <a:off x="5072499" y="6031207"/>
            <a:ext cx="2893219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FF00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せか</a:t>
            </a:r>
            <a:r>
              <a:rPr lang="ja-JP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いふくいんか</a:t>
            </a:r>
            <a:endParaRPr lang="ko-KR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KT&amp;G 상상제목OTF B" charset="0"/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633959" y="2320436"/>
            <a:ext cx="82089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れいてきはいけいを　あじわおう</a:t>
            </a:r>
            <a:endParaRPr lang="ko-KR" alt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620688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3200" dirty="0">
                <a:solidFill>
                  <a:srgbClr val="FFC000"/>
                </a:solidFill>
                <a:latin typeface="+mj-ea"/>
                <a:ea typeface="+mj-ea"/>
              </a:rPr>
              <a:t>テサロニケきょうかいは　おおくの　かんなんに　</a:t>
            </a:r>
            <a:endParaRPr lang="en-US" altLang="ja-JP" sz="3200" dirty="0">
              <a:solidFill>
                <a:srgbClr val="FFC000"/>
              </a:solidFill>
              <a:latin typeface="+mj-ea"/>
              <a:ea typeface="+mj-ea"/>
            </a:endParaRPr>
          </a:p>
          <a:p>
            <a:pPr algn="ctr" fontAlgn="base"/>
            <a:r>
              <a:rPr lang="ja-JP" altLang="en-US" sz="3200" dirty="0">
                <a:solidFill>
                  <a:srgbClr val="FFC000"/>
                </a:solidFill>
                <a:latin typeface="+mj-ea"/>
                <a:ea typeface="+mj-ea"/>
              </a:rPr>
              <a:t>あいました</a:t>
            </a:r>
            <a:r>
              <a:rPr lang="en-US" altLang="ko-KR" sz="3200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3200" dirty="0">
                <a:solidFill>
                  <a:schemeClr val="bg1"/>
                </a:solidFill>
                <a:latin typeface="+mj-ea"/>
                <a:ea typeface="+mj-ea"/>
              </a:rPr>
              <a:t>しと</a:t>
            </a:r>
            <a:r>
              <a:rPr lang="en-US" altLang="ko-KR" sz="3200" dirty="0">
                <a:solidFill>
                  <a:schemeClr val="bg1"/>
                </a:solidFill>
                <a:latin typeface="+mj-ea"/>
                <a:ea typeface="+mj-ea"/>
              </a:rPr>
              <a:t>17:1-9)</a:t>
            </a:r>
            <a:endParaRPr lang="ko-KR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80" y="1700808"/>
            <a:ext cx="7075040" cy="49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3200" dirty="0">
                <a:solidFill>
                  <a:srgbClr val="FFC000"/>
                </a:solidFill>
                <a:latin typeface="+mn-ea"/>
              </a:rPr>
              <a:t>しかし　テサロニケきょうかいの　しんとたちは　</a:t>
            </a:r>
            <a:endParaRPr lang="en-US" altLang="ja-JP" sz="3200" dirty="0">
              <a:solidFill>
                <a:srgbClr val="FFC000"/>
              </a:solidFill>
              <a:latin typeface="+mn-ea"/>
            </a:endParaRPr>
          </a:p>
          <a:p>
            <a:pPr algn="ctr" fontAlgn="base"/>
            <a:r>
              <a:rPr lang="ja-JP" altLang="en-US" sz="3200" dirty="0" err="1">
                <a:solidFill>
                  <a:srgbClr val="FFC000"/>
                </a:solidFill>
                <a:latin typeface="+mn-ea"/>
              </a:rPr>
              <a:t>さいりんの</a:t>
            </a:r>
            <a:r>
              <a:rPr lang="ja-JP" altLang="en-US" sz="3200" dirty="0">
                <a:solidFill>
                  <a:srgbClr val="FFC000"/>
                </a:solidFill>
                <a:latin typeface="+mn-ea"/>
              </a:rPr>
              <a:t>　きぼうで　</a:t>
            </a:r>
            <a:r>
              <a:rPr lang="ja-JP" altLang="en-US" sz="3200" dirty="0" err="1">
                <a:solidFill>
                  <a:srgbClr val="FFC000"/>
                </a:solidFill>
                <a:latin typeface="+mn-ea"/>
              </a:rPr>
              <a:t>にん</a:t>
            </a:r>
            <a:r>
              <a:rPr lang="ja-JP" altLang="en-US" sz="3200" dirty="0">
                <a:solidFill>
                  <a:srgbClr val="FFC000"/>
                </a:solidFill>
                <a:latin typeface="+mn-ea"/>
              </a:rPr>
              <a:t>たいしました</a:t>
            </a:r>
            <a:endParaRPr lang="ko-KR" altLang="en-US" sz="3200" dirty="0">
              <a:solidFill>
                <a:srgbClr val="FFC000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02" y="1656129"/>
            <a:ext cx="7250242" cy="5096845"/>
          </a:xfrm>
          <a:prstGeom prst="rect">
            <a:avLst/>
          </a:prstGeom>
        </p:spPr>
      </p:pic>
      <p:sp>
        <p:nvSpPr>
          <p:cNvPr id="3" name="구름 2"/>
          <p:cNvSpPr/>
          <p:nvPr/>
        </p:nvSpPr>
        <p:spPr>
          <a:xfrm>
            <a:off x="1547664" y="2133548"/>
            <a:ext cx="6048672" cy="2071003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+mn-ea"/>
              </a:rPr>
              <a:t>きぼうが　あれば</a:t>
            </a:r>
            <a:endParaRPr lang="en-US" altLang="ja-JP" sz="3200" b="1" dirty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+mn-ea"/>
              </a:rPr>
              <a:t>にんたい　できます</a:t>
            </a:r>
            <a:endParaRPr lang="ko-KR" altLang="en-US" sz="32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73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3133</TotalTime>
  <Words>201</Words>
  <Application>Microsoft Office PowerPoint</Application>
  <PresentationFormat>画面に合わせる (4:3)</PresentationFormat>
  <Paragraphs>95</Paragraphs>
  <Slides>21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5" baseType="lpstr">
      <vt:lpstr>굴림</vt:lpstr>
      <vt:lpstr>HY견고딕</vt:lpstr>
      <vt:lpstr>HY헤드라인M</vt:lpstr>
      <vt:lpstr>HY강B</vt:lpstr>
      <vt:lpstr>HY바다M</vt:lpstr>
      <vt:lpstr>KT&amp;G 상상제목OTF B</vt:lpstr>
      <vt:lpstr>Lucida Grande</vt:lpstr>
      <vt:lpstr>맑은 고딕</vt:lpstr>
      <vt:lpstr>ＭＳ Ｐゴシック</vt:lpstr>
      <vt:lpstr>제주고딕OTF</vt:lpstr>
      <vt:lpstr>한컴 윤고딕 240</vt:lpstr>
      <vt:lpstr>헤움네모고딕162</vt:lpstr>
      <vt:lpstr>Arial</vt:lpstr>
      <vt:lpstr>Office 테마</vt:lpstr>
      <vt:lpstr>キリストの　にんたいを もちなさい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 智香子</cp:lastModifiedBy>
  <cp:revision>373</cp:revision>
  <dcterms:created xsi:type="dcterms:W3CDTF">2017-08-25T05:53:34Z</dcterms:created>
  <dcterms:modified xsi:type="dcterms:W3CDTF">2018-08-24T11:28:35Z</dcterms:modified>
</cp:coreProperties>
</file>