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81" r:id="rId2"/>
    <p:sldId id="529" r:id="rId3"/>
    <p:sldId id="506" r:id="rId4"/>
    <p:sldId id="526" r:id="rId5"/>
    <p:sldId id="527" r:id="rId6"/>
    <p:sldId id="525" r:id="rId7"/>
    <p:sldId id="467" r:id="rId8"/>
    <p:sldId id="509" r:id="rId9"/>
    <p:sldId id="514" r:id="rId10"/>
    <p:sldId id="524" r:id="rId11"/>
    <p:sldId id="510" r:id="rId12"/>
    <p:sldId id="528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0BC"/>
    <a:srgbClr val="2CB5B5"/>
    <a:srgbClr val="FFB3FF"/>
    <a:srgbClr val="B3FF9B"/>
    <a:srgbClr val="FFE7FF"/>
    <a:srgbClr val="0000FF"/>
    <a:srgbClr val="FFD03B"/>
    <a:srgbClr val="CC3300"/>
    <a:srgbClr val="F24C7B"/>
    <a:srgbClr val="E60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行くすべての所で使命を発見しました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1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0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かくしん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3:14-17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3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5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079" y="332656"/>
            <a:ext cx="8600508" cy="79208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32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ことばには　ちからが　あります</a:t>
            </a:r>
            <a:endParaRPr lang="ko-KR" altLang="en-US" sz="32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24036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21" y="3571608"/>
            <a:ext cx="3260694" cy="317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593410" y="1548618"/>
            <a:ext cx="4698670" cy="664419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すくいを　うけさせる　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644912" y="2725268"/>
            <a:ext cx="5499088" cy="962526"/>
          </a:xfrm>
          <a:prstGeom prst="roundRect">
            <a:avLst/>
          </a:prstGeom>
          <a:solidFill>
            <a:srgbClr val="FFB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かみのひとに　ふさわしい　ものに　する　ちから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8568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079" y="332656"/>
            <a:ext cx="8600508" cy="1008112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かくし</a:t>
            </a:r>
            <a:r>
              <a:rPr lang="ja-JP" altLang="en-US" sz="36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んを</a:t>
            </a:r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もって　いつも　すべき　ことが　あります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22238" cy="506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79712" y="3284984"/>
            <a:ext cx="1080120" cy="400110"/>
          </a:xfrm>
          <a:prstGeom prst="rect">
            <a:avLst/>
          </a:prstGeom>
          <a:solidFill>
            <a:srgbClr val="66C0B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いのり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1760" y="5640245"/>
            <a:ext cx="111612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みことば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96136" y="5229200"/>
            <a:ext cx="1152128" cy="400110"/>
          </a:xfrm>
          <a:prstGeom prst="rect">
            <a:avLst/>
          </a:prstGeom>
          <a:solidFill>
            <a:srgbClr val="66C0B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でんどう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19642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もつべき　かくしん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じっせんする</a:t>
            </a:r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4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46711" y="1556792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いまから　ぜったいに　もつべき　</a:t>
            </a:r>
            <a:endParaRPr lang="en-US" altLang="ja-JP" sz="3600" dirty="0" smtClean="0">
              <a:solidFill>
                <a:srgbClr val="CC3300"/>
              </a:solidFill>
              <a:latin typeface="+mn-ea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じかんが　あります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2547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476672"/>
            <a:ext cx="8678401" cy="100620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いちにち　５ふんでも　</a:t>
            </a:r>
            <a:endParaRPr lang="en-US" altLang="ja-JP" sz="32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ふかい　いのりの　じかんを　もとう</a:t>
            </a:r>
            <a:endParaRPr lang="ko-KR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1187624" y="2060848"/>
            <a:ext cx="6860013" cy="1944216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+mn-ea"/>
              </a:rPr>
              <a:t>ヨセフが　もっていた　ちから</a:t>
            </a:r>
            <a:endParaRPr lang="en-US" altLang="ko-KR" sz="2800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b="1" dirty="0" smtClean="0">
                <a:solidFill>
                  <a:srgbClr val="0000FF"/>
                </a:solidFill>
                <a:latin typeface="+mn-ea"/>
              </a:rPr>
              <a:t>- </a:t>
            </a:r>
            <a:r>
              <a:rPr lang="ja-JP" altLang="en-US" sz="2800" b="1" dirty="0" smtClean="0">
                <a:solidFill>
                  <a:srgbClr val="0000FF"/>
                </a:solidFill>
                <a:latin typeface="+mn-ea"/>
              </a:rPr>
              <a:t>かみの　れいの　やどる　ひと</a:t>
            </a:r>
            <a:endParaRPr lang="en-US" altLang="ko-KR" sz="2800" b="1" dirty="0" smtClean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6566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234"/>
            <a:ext cx="9144000" cy="90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32799" y="0"/>
            <a:ext cx="8678401" cy="91640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りょていを　みつける　じかんを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もちましょう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67544" y="1810346"/>
            <a:ext cx="6339935" cy="948700"/>
          </a:xfrm>
          <a:prstGeom prst="round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かんきょう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かけい、きょうかい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</a:t>
            </a:r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59632" y="2882801"/>
            <a:ext cx="6339935" cy="1091877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きょうと　タラントの　なかで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68824" y="4150818"/>
            <a:ext cx="6842376" cy="16866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しょうがいを　とおして　なしとげられる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けいやくなので　あせる　ひつようは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29583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04664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せかいを　いかす　</a:t>
            </a:r>
            <a:endParaRPr lang="en-US" altLang="ja-JP" sz="36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r>
              <a:rPr lang="ja-JP" altLang="en-US" sz="36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717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かくしん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3:14-17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3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136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-1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32799" y="396603"/>
            <a:ext cx="8678401" cy="116018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fontAlgn="base">
              <a:buAutoNum type="arabicPeriod"/>
            </a:pPr>
            <a:r>
              <a:rPr lang="ja-JP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おわりの　</a:t>
            </a:r>
            <a:r>
              <a:rPr lang="ja-JP" altLang="en-US" sz="4400" dirty="0" err="1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ひには</a:t>
            </a:r>
            <a:r>
              <a:rPr lang="ja-JP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こんなんな　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じだいが　きます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0286"/>
            <a:ext cx="4896544" cy="48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174011" y="3839924"/>
            <a:ext cx="1224136" cy="646331"/>
          </a:xfrm>
          <a:prstGeom prst="rect">
            <a:avLst/>
          </a:prstGeom>
          <a:solidFill>
            <a:srgbClr val="2CB5B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めつぼう</a:t>
            </a:r>
            <a:endParaRPr kumimoji="1" lang="en-US" altLang="ja-JP" dirty="0" smtClean="0"/>
          </a:p>
          <a:p>
            <a:r>
              <a:rPr kumimoji="1" lang="ja-JP" altLang="en-US" dirty="0" err="1" smtClean="0"/>
              <a:t>ちょくぜん</a:t>
            </a:r>
            <a:endParaRPr kumimoji="1" lang="ja-JP" altLang="en-US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1547664" y="4237424"/>
            <a:ext cx="7045413" cy="90833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かみさまより　かい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らくを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あいします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ちゅうどく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986895" y="5409254"/>
            <a:ext cx="5964839" cy="10912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さまざまな　じょうよく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ひきまわされます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03778" y="3456830"/>
            <a:ext cx="5964841" cy="6644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じぶんを　あいします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りこしゅぎ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55955" y="260648"/>
            <a:ext cx="8678401" cy="86409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</a:t>
            </a:r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おわりのときを　よそう　しました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49786" y="2420888"/>
            <a:ext cx="7910646" cy="664419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だましたり　だまされたり　すると　いいました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39552" y="1484784"/>
            <a:ext cx="7776864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けいけんな　ものは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はくがいされ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いいました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394502"/>
            <a:ext cx="5390018" cy="373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496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20510" y="116632"/>
            <a:ext cx="8678401" cy="104786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まなんで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かくしんした　ところに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とどまって　いなさい</a:t>
            </a:r>
            <a:r>
              <a:rPr lang="en-US" altLang="ko-KR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9"/>
          <a:stretch/>
        </p:blipFill>
        <p:spPr>
          <a:xfrm>
            <a:off x="413792" y="2060848"/>
            <a:ext cx="8316416" cy="5004000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707282" y="1323083"/>
            <a:ext cx="7704856" cy="1097805"/>
          </a:xfrm>
          <a:prstGeom prst="roundRect">
            <a:avLst/>
          </a:prstGeom>
          <a:solidFill>
            <a:srgbClr val="FFB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パウロから　まなんだ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かくしんを　もちなさいと　いいました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3" name="타원형 설명선 2"/>
          <p:cNvSpPr/>
          <p:nvPr/>
        </p:nvSpPr>
        <p:spPr>
          <a:xfrm>
            <a:off x="19048" y="5301208"/>
            <a:ext cx="3222104" cy="1286482"/>
          </a:xfrm>
          <a:prstGeom prst="wedgeEllipseCallout">
            <a:avLst>
              <a:gd name="adj1" fmla="val 55136"/>
              <a:gd name="adj2" fmla="val -40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772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3750</TotalTime>
  <Words>132</Words>
  <Application>Microsoft Office PowerPoint</Application>
  <PresentationFormat>画面に合わせる (4:3)</PresentationFormat>
  <Paragraphs>71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5" baseType="lpstr">
      <vt:lpstr>Gill Sans</vt:lpstr>
      <vt:lpstr>굴림</vt:lpstr>
      <vt:lpstr>HY견고딕</vt:lpstr>
      <vt:lpstr>HY강B</vt:lpstr>
      <vt:lpstr>KT&amp;G 상상제목OTF B</vt:lpstr>
      <vt:lpstr>Lucida Grande</vt:lpstr>
      <vt:lpstr>맑은 고딕</vt:lpstr>
      <vt:lpstr>ＭＳ Ｐゴシック</vt:lpstr>
      <vt:lpstr>ヒラギノ角ゴ ProN W3</vt:lpstr>
      <vt:lpstr>한컴 윤고딕 240</vt:lpstr>
      <vt:lpstr>헤움네모고딕162</vt:lpstr>
      <vt:lpstr>Arial</vt:lpstr>
      <vt:lpstr>Office 테마</vt:lpstr>
      <vt:lpstr>かくしん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かくしん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434</cp:revision>
  <dcterms:created xsi:type="dcterms:W3CDTF">2017-08-25T05:53:34Z</dcterms:created>
  <dcterms:modified xsi:type="dcterms:W3CDTF">2018-10-19T12:29:13Z</dcterms:modified>
</cp:coreProperties>
</file>