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51" r:id="rId3"/>
    <p:sldId id="339" r:id="rId4"/>
    <p:sldId id="348" r:id="rId5"/>
    <p:sldId id="347" r:id="rId6"/>
    <p:sldId id="346" r:id="rId7"/>
    <p:sldId id="340" r:id="rId8"/>
    <p:sldId id="341" r:id="rId9"/>
    <p:sldId id="342" r:id="rId10"/>
    <p:sldId id="349" r:id="rId11"/>
    <p:sldId id="350" r:id="rId12"/>
    <p:sldId id="345" r:id="rId13"/>
    <p:sldId id="344" r:id="rId14"/>
    <p:sldId id="352" r:id="rId1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CC"/>
    <a:srgbClr val="FF99FF"/>
    <a:srgbClr val="62C3F4"/>
    <a:srgbClr val="FF00FF"/>
    <a:srgbClr val="FFCCFF"/>
    <a:srgbClr val="9DD1F5"/>
    <a:srgbClr val="DDEBFB"/>
    <a:srgbClr val="FF43FF"/>
    <a:srgbClr val="FCD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26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00FE8-7BAC-4C64-9483-4CEAD3CCFDF1}" type="datetimeFigureOut">
              <a:rPr lang="ko-KR" altLang="en-US" smtClean="0"/>
              <a:t>2018-04-13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07198-D9B3-488F-A095-8D46CBE8ED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7643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ko-KR" altLang="en-US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242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ko-KR" altLang="en-US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542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ko-KR" altLang="en-US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412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ko-KR" altLang="en-US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189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ko-KR" altLang="en-US" dirty="0">
              <a:latin typeface="Helvetica" charset="0"/>
              <a:ea typeface="굴림" charset="-127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490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ko-KR" altLang="en-US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249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2018-04-13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238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2018-04-13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571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2018-04-13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13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2018-04-13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26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2018-04-13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314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2018-04-13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34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2018-04-13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291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2018-04-13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927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2018-04-13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768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2018-04-13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887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2018-04-13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277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EAAEA-7173-40F4-8EDD-EBFDC074AADA}" type="datetimeFigureOut">
              <a:rPr lang="ko-KR" altLang="en-US" smtClean="0"/>
              <a:t>2018-04-13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761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" y="439702"/>
            <a:ext cx="9144000" cy="6428137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63588" y="476672"/>
            <a:ext cx="7416824" cy="1008112"/>
          </a:xfrm>
          <a:solidFill>
            <a:schemeClr val="bg1">
              <a:alpha val="88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ja-JP" altLang="en-US" dirty="0" smtClean="0">
                <a:solidFill>
                  <a:srgbClr val="FF0000"/>
                </a:solidFill>
                <a:latin typeface="+mn-ea"/>
                <a:ea typeface="+mn-ea"/>
              </a:rPr>
              <a:t>すくいの　ないよう</a:t>
            </a:r>
            <a:endParaRPr lang="ko-KR" altLang="en-US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572000" y="1844824"/>
            <a:ext cx="2520280" cy="648072"/>
          </a:xfrm>
          <a:solidFill>
            <a:schemeClr val="bg1">
              <a:alpha val="18000"/>
            </a:schemeClr>
          </a:solidFill>
        </p:spPr>
        <p:txBody>
          <a:bodyPr>
            <a:noAutofit/>
          </a:bodyPr>
          <a:lstStyle/>
          <a:p>
            <a:r>
              <a:rPr lang="ja-JP" altLang="en-US" sz="3600" dirty="0" smtClean="0">
                <a:solidFill>
                  <a:schemeClr val="tx1"/>
                </a:solidFill>
                <a:latin typeface="+mn-ea"/>
              </a:rPr>
              <a:t>エペソ</a:t>
            </a:r>
            <a:r>
              <a:rPr lang="en-US" altLang="ko-KR" sz="36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2:1-6</a:t>
            </a:r>
            <a:endParaRPr lang="ko-KR" altLang="en-US" sz="3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액자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95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9" y="429863"/>
            <a:ext cx="9144000" cy="6428137"/>
          </a:xfrm>
          <a:prstGeom prst="rect">
            <a:avLst/>
          </a:prstGeom>
        </p:spPr>
      </p:pic>
      <p:sp>
        <p:nvSpPr>
          <p:cNvPr id="46085" name="Rectangle 5"/>
          <p:cNvSpPr>
            <a:spLocks/>
          </p:cNvSpPr>
          <p:nvPr/>
        </p:nvSpPr>
        <p:spPr bwMode="auto">
          <a:xfrm>
            <a:off x="900783" y="2277070"/>
            <a:ext cx="7340203" cy="355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30000"/>
              </a:lnSpc>
            </a:pPr>
            <a:endParaRPr lang="en-US" altLang="ko-KR" sz="3100" dirty="0">
              <a:latin typeface="KT&amp;G 상상제목 B" pitchFamily="2" charset="-127"/>
              <a:ea typeface="KT&amp;G 상상제목 B" pitchFamily="2" charset="-127"/>
              <a:cs typeface="Arial" pitchFamily="34" charset="0"/>
              <a:sym typeface="KT&amp;G 상상제목OTF B"/>
            </a:endParaRPr>
          </a:p>
        </p:txBody>
      </p:sp>
      <p:sp>
        <p:nvSpPr>
          <p:cNvPr id="8" name="액자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395536" y="620688"/>
            <a:ext cx="8415166" cy="7200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すくいとは　なんでしょうか</a:t>
            </a:r>
            <a:endParaRPr lang="ko-KR" altLang="en-US" sz="32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6" name="오른쪽 화살표 5"/>
          <p:cNvSpPr/>
          <p:nvPr/>
        </p:nvSpPr>
        <p:spPr>
          <a:xfrm>
            <a:off x="247138" y="1940563"/>
            <a:ext cx="4396870" cy="1224136"/>
          </a:xfrm>
          <a:prstGeom prst="rightArrow">
            <a:avLst/>
          </a:prstGeom>
          <a:solidFill>
            <a:srgbClr val="C9FF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かこ　もんだい　かいけつ</a:t>
            </a:r>
            <a:endParaRPr lang="ko-KR" altLang="en-US" sz="24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오른쪽 화살표 9"/>
          <p:cNvSpPr/>
          <p:nvPr/>
        </p:nvSpPr>
        <p:spPr>
          <a:xfrm>
            <a:off x="247138" y="3327990"/>
            <a:ext cx="4396870" cy="1224136"/>
          </a:xfrm>
          <a:prstGeom prst="rightArrow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げんざい　もんだい　かいけつ</a:t>
            </a:r>
            <a:endParaRPr lang="ko-KR" altLang="en-US" sz="24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1" name="오른쪽 화살표 10"/>
          <p:cNvSpPr/>
          <p:nvPr/>
        </p:nvSpPr>
        <p:spPr>
          <a:xfrm>
            <a:off x="254062" y="4619882"/>
            <a:ext cx="4389945" cy="122413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みらい　もんだい　かいけつ</a:t>
            </a:r>
            <a:endParaRPr lang="ko-KR" altLang="en-US" sz="24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" name="눈물 방울 1"/>
          <p:cNvSpPr/>
          <p:nvPr/>
        </p:nvSpPr>
        <p:spPr>
          <a:xfrm>
            <a:off x="5436096" y="1972543"/>
            <a:ext cx="2580046" cy="1224136"/>
          </a:xfrm>
          <a:prstGeom prst="teardrop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つみの　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ゆるし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2" name="눈물 방울 11"/>
          <p:cNvSpPr/>
          <p:nvPr/>
        </p:nvSpPr>
        <p:spPr>
          <a:xfrm>
            <a:off x="5436096" y="3376367"/>
            <a:ext cx="3168352" cy="1224136"/>
          </a:xfrm>
          <a:prstGeom prst="teardrop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かみのこども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3" name="눈물 방울 12"/>
          <p:cNvSpPr/>
          <p:nvPr/>
        </p:nvSpPr>
        <p:spPr>
          <a:xfrm>
            <a:off x="5514225" y="4797152"/>
            <a:ext cx="2580046" cy="1224136"/>
          </a:xfrm>
          <a:prstGeom prst="teardrop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てん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ごくの　ほしょう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954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2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5"/>
          <p:cNvSpPr>
            <a:spLocks/>
          </p:cNvSpPr>
          <p:nvPr/>
        </p:nvSpPr>
        <p:spPr bwMode="auto">
          <a:xfrm>
            <a:off x="900783" y="2277070"/>
            <a:ext cx="7340203" cy="355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30000"/>
              </a:lnSpc>
            </a:pPr>
            <a:endParaRPr lang="en-US" altLang="ko-KR" sz="3100" dirty="0">
              <a:latin typeface="KT&amp;G 상상제목 B" pitchFamily="2" charset="-127"/>
              <a:ea typeface="KT&amp;G 상상제목 B" pitchFamily="2" charset="-127"/>
              <a:cs typeface="Arial" pitchFamily="34" charset="0"/>
              <a:sym typeface="KT&amp;G 상상제목OTF B"/>
            </a:endParaRPr>
          </a:p>
        </p:txBody>
      </p:sp>
      <p:sp>
        <p:nvSpPr>
          <p:cNvPr id="8" name="액자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395536" y="620688"/>
            <a:ext cx="8415166" cy="7200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いまも　かけいと　ち</a:t>
            </a:r>
            <a:r>
              <a:rPr lang="ja-JP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いきに　はたらく</a:t>
            </a:r>
            <a:endParaRPr lang="en-US" altLang="ja-JP" sz="3200" dirty="0" smtClean="0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 err="1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くら</a:t>
            </a:r>
            <a:r>
              <a:rPr lang="ja-JP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やみの　せいりょくが　あります</a:t>
            </a:r>
            <a:endParaRPr lang="ko-KR" altLang="en-US" sz="32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4" name="Picture 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132856"/>
            <a:ext cx="6290668" cy="4248472"/>
          </a:xfrm>
          <a:prstGeom prst="rect">
            <a:avLst/>
          </a:prstGeom>
          <a:noFill/>
          <a:ln>
            <a:noFill/>
          </a:ln>
          <a:effectLst>
            <a:outerShdw blurRad="76200" dist="88899" dir="948001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40968"/>
            <a:ext cx="1563302" cy="337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87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액자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323528" y="476672"/>
            <a:ext cx="8568952" cy="10081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すくいの　</a:t>
            </a:r>
            <a:r>
              <a:rPr lang="ja-JP" altLang="en-US" sz="3200" dirty="0" err="1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</a:t>
            </a:r>
            <a:r>
              <a:rPr lang="ja-JP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ことばを　ふかく　フォーラムするとき</a:t>
            </a:r>
            <a:endParaRPr lang="en-US" altLang="ko-KR" sz="3200" dirty="0" smtClean="0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err="1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くら</a:t>
            </a:r>
            <a:r>
              <a:rPr lang="ja-JP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やみの　せいりょくは　くずれます</a:t>
            </a:r>
            <a:endParaRPr lang="ko-KR" altLang="en-US" sz="32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831" y="3852689"/>
            <a:ext cx="4001687" cy="273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3162357" cy="344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424" y="1997586"/>
            <a:ext cx="29845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4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액자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" name="모서리가 둥근 사각형 설명선 1"/>
          <p:cNvSpPr/>
          <p:nvPr/>
        </p:nvSpPr>
        <p:spPr>
          <a:xfrm>
            <a:off x="5242241" y="2204864"/>
            <a:ext cx="3218191" cy="2338173"/>
          </a:xfrm>
          <a:prstGeom prst="wedgeRoundRectCallout">
            <a:avLst>
              <a:gd name="adj1" fmla="val -55322"/>
              <a:gd name="adj2" fmla="val 63980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492896"/>
            <a:ext cx="2538563" cy="188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모서리가 둥근 직사각형 6"/>
          <p:cNvSpPr/>
          <p:nvPr/>
        </p:nvSpPr>
        <p:spPr>
          <a:xfrm>
            <a:off x="410808" y="548680"/>
            <a:ext cx="8337655" cy="9252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すくいの　</a:t>
            </a:r>
            <a:r>
              <a:rPr lang="ja-JP" altLang="en-US" sz="3200" dirty="0" err="1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</a:t>
            </a:r>
            <a:r>
              <a:rPr lang="ja-JP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ことばを　げんばに　つたえる　とき</a:t>
            </a:r>
            <a:r>
              <a:rPr lang="ko-KR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en-US" altLang="ko-KR" sz="3200" dirty="0" smtClean="0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 err="1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くら</a:t>
            </a:r>
            <a:r>
              <a:rPr lang="ja-JP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やみの　せいりょくは　くずれます</a:t>
            </a:r>
            <a:endParaRPr lang="ko-KR" altLang="en-US" sz="32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09" y="3140968"/>
            <a:ext cx="4601586" cy="313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70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16275"/>
            <a:ext cx="8712968" cy="52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모서리가 둥근 직사각형 14"/>
          <p:cNvSpPr/>
          <p:nvPr/>
        </p:nvSpPr>
        <p:spPr>
          <a:xfrm>
            <a:off x="263802" y="1996305"/>
            <a:ext cx="8497529" cy="108057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みことばの　なかで　いちばん　こころに　</a:t>
            </a:r>
            <a:endParaRPr lang="en-US" altLang="ja-JP" sz="3200" dirty="0" smtClean="0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のこった　ことを　フォーラムしよう</a:t>
            </a:r>
            <a:endParaRPr lang="en-US" altLang="ko-KR" sz="3200" dirty="0" smtClean="0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63802" y="3251509"/>
            <a:ext cx="8043382" cy="115499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わたしが　けいけん</a:t>
            </a:r>
            <a:r>
              <a:rPr lang="ja-JP" altLang="en-US" sz="320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したことと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つなげて　フォーラムしよう</a:t>
            </a:r>
            <a:endParaRPr lang="en-US" altLang="ko-KR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179512" y="4581127"/>
            <a:ext cx="8473978" cy="144016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200" dirty="0" smtClean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すくいの　</a:t>
            </a:r>
            <a:r>
              <a:rPr lang="ja-JP" altLang="en-US" sz="3200" dirty="0" err="1" smtClean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</a:t>
            </a:r>
            <a:r>
              <a:rPr lang="ja-JP" altLang="en-US" sz="3200" dirty="0" smtClean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ことばに　どのよう</a:t>
            </a:r>
            <a:r>
              <a:rPr lang="ja-JP" altLang="en-US" sz="3200" dirty="0" smtClean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　</a:t>
            </a:r>
            <a:endParaRPr lang="en-US" altLang="ja-JP" sz="3200" dirty="0" smtClean="0">
              <a:solidFill>
                <a:srgbClr val="C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 smtClean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つたえるのか　ちいさな　じっせんを</a:t>
            </a:r>
            <a:r>
              <a:rPr lang="ja-JP" altLang="en-US" sz="3200" dirty="0" smtClean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きめよう</a:t>
            </a:r>
            <a:endParaRPr lang="en-US" altLang="ko-KR" sz="3200" dirty="0" smtClean="0">
              <a:solidFill>
                <a:srgbClr val="C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Oval 2"/>
          <p:cNvSpPr>
            <a:spLocks/>
          </p:cNvSpPr>
          <p:nvPr/>
        </p:nvSpPr>
        <p:spPr bwMode="auto">
          <a:xfrm>
            <a:off x="285749" y="548680"/>
            <a:ext cx="892969" cy="892969"/>
          </a:xfrm>
          <a:prstGeom prst="ellipse">
            <a:avLst/>
          </a:prstGeom>
          <a:solidFill>
            <a:srgbClr val="FFC00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19" name="Oval 3"/>
          <p:cNvSpPr>
            <a:spLocks/>
          </p:cNvSpPr>
          <p:nvPr/>
        </p:nvSpPr>
        <p:spPr bwMode="auto">
          <a:xfrm>
            <a:off x="1229810" y="548681"/>
            <a:ext cx="892969" cy="892969"/>
          </a:xfrm>
          <a:prstGeom prst="ellipse">
            <a:avLst/>
          </a:prstGeom>
          <a:solidFill>
            <a:srgbClr val="FFCCFF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4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ー</a:t>
            </a:r>
            <a:endParaRPr lang="ko-KR" alt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0" name="Oval 4"/>
          <p:cNvSpPr>
            <a:spLocks/>
          </p:cNvSpPr>
          <p:nvPr/>
        </p:nvSpPr>
        <p:spPr bwMode="auto">
          <a:xfrm>
            <a:off x="2134195" y="548681"/>
            <a:ext cx="1002910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ラム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1" name="Oval 5"/>
          <p:cNvSpPr>
            <a:spLocks/>
          </p:cNvSpPr>
          <p:nvPr/>
        </p:nvSpPr>
        <p:spPr bwMode="auto">
          <a:xfrm>
            <a:off x="3214986" y="548681"/>
            <a:ext cx="892969" cy="892969"/>
          </a:xfrm>
          <a:prstGeom prst="ellipse">
            <a:avLst/>
          </a:prstGeom>
          <a:solidFill>
            <a:schemeClr val="accent3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2" name="Oval 6"/>
          <p:cNvSpPr>
            <a:spLocks/>
          </p:cNvSpPr>
          <p:nvPr/>
        </p:nvSpPr>
        <p:spPr bwMode="auto">
          <a:xfrm>
            <a:off x="5000924" y="562020"/>
            <a:ext cx="892969" cy="892969"/>
          </a:xfrm>
          <a:prstGeom prst="ellipse">
            <a:avLst/>
          </a:prstGeom>
          <a:solidFill>
            <a:srgbClr val="00B0F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3" name="Oval 7"/>
          <p:cNvSpPr>
            <a:spLocks/>
          </p:cNvSpPr>
          <p:nvPr/>
        </p:nvSpPr>
        <p:spPr bwMode="auto">
          <a:xfrm>
            <a:off x="5944986" y="548681"/>
            <a:ext cx="997536" cy="892969"/>
          </a:xfrm>
          <a:prstGeom prst="ellipse">
            <a:avLst/>
          </a:prstGeom>
          <a:solidFill>
            <a:srgbClr val="66FF66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44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4" name="Oval 8"/>
          <p:cNvSpPr>
            <a:spLocks/>
          </p:cNvSpPr>
          <p:nvPr/>
        </p:nvSpPr>
        <p:spPr bwMode="auto">
          <a:xfrm>
            <a:off x="6942521" y="548681"/>
            <a:ext cx="892969" cy="892969"/>
          </a:xfrm>
          <a:prstGeom prst="ellipse">
            <a:avLst/>
          </a:prstGeom>
          <a:solidFill>
            <a:srgbClr val="FFCCFF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5" name="Oval 9"/>
          <p:cNvSpPr>
            <a:spLocks/>
          </p:cNvSpPr>
          <p:nvPr/>
        </p:nvSpPr>
        <p:spPr bwMode="auto">
          <a:xfrm>
            <a:off x="7858123" y="548681"/>
            <a:ext cx="892969" cy="892969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6" name="Oval 5"/>
          <p:cNvSpPr>
            <a:spLocks/>
          </p:cNvSpPr>
          <p:nvPr/>
        </p:nvSpPr>
        <p:spPr bwMode="auto">
          <a:xfrm>
            <a:off x="4030074" y="548681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93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685140"/>
            <a:ext cx="3533376" cy="4939024"/>
          </a:xfrm>
          <a:prstGeom prst="rect">
            <a:avLst/>
          </a:prstGeom>
        </p:spPr>
      </p:pic>
      <p:sp>
        <p:nvSpPr>
          <p:cNvPr id="46085" name="Rectangle 5"/>
          <p:cNvSpPr>
            <a:spLocks/>
          </p:cNvSpPr>
          <p:nvPr/>
        </p:nvSpPr>
        <p:spPr bwMode="auto">
          <a:xfrm>
            <a:off x="900783" y="2277070"/>
            <a:ext cx="7340203" cy="355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30000"/>
              </a:lnSpc>
            </a:pPr>
            <a:endParaRPr lang="en-US" altLang="ko-KR" sz="3100" dirty="0">
              <a:latin typeface="KT&amp;G 상상제목 B" pitchFamily="2" charset="-127"/>
              <a:ea typeface="KT&amp;G 상상제목 B" pitchFamily="2" charset="-127"/>
              <a:cs typeface="Arial" pitchFamily="34" charset="0"/>
              <a:sym typeface="KT&amp;G 상상제목OTF B"/>
            </a:endParaRPr>
          </a:p>
        </p:txBody>
      </p:sp>
      <p:sp>
        <p:nvSpPr>
          <p:cNvPr id="8" name="액자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395536" y="404664"/>
            <a:ext cx="8415166" cy="8640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200" dirty="0" smtClean="0">
                <a:solidFill>
                  <a:srgbClr val="0000FF"/>
                </a:solidFill>
                <a:latin typeface="+mn-ea"/>
              </a:rPr>
              <a:t>みことばを　きく　じかんに　</a:t>
            </a:r>
            <a:endParaRPr lang="en-US" altLang="ja-JP" sz="3200" dirty="0" smtClean="0">
              <a:solidFill>
                <a:srgbClr val="0000FF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 smtClean="0">
                <a:solidFill>
                  <a:srgbClr val="0000FF"/>
                </a:solidFill>
                <a:latin typeface="+mn-ea"/>
              </a:rPr>
              <a:t>すべての　はたらきが　おきます</a:t>
            </a:r>
            <a:endParaRPr lang="ko-KR" altLang="en-US" sz="3200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4" name="폭발 2 3"/>
          <p:cNvSpPr/>
          <p:nvPr/>
        </p:nvSpPr>
        <p:spPr>
          <a:xfrm>
            <a:off x="107504" y="1595478"/>
            <a:ext cx="4463380" cy="2049546"/>
          </a:xfrm>
          <a:prstGeom prst="irregularSeal2">
            <a:avLst/>
          </a:prstGeom>
          <a:solidFill>
            <a:srgbClr val="9FE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せいれい</a:t>
            </a:r>
            <a:endParaRPr lang="en-US" altLang="ja-JP" sz="2800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はたらき</a:t>
            </a:r>
            <a:endParaRPr lang="ko-KR" altLang="en-US" sz="28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0" name="폭발 2 9"/>
          <p:cNvSpPr/>
          <p:nvPr/>
        </p:nvSpPr>
        <p:spPr>
          <a:xfrm>
            <a:off x="-324544" y="4590286"/>
            <a:ext cx="4463380" cy="2049546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err="1" smtClean="0">
                <a:solidFill>
                  <a:schemeClr val="tx1"/>
                </a:solidFill>
                <a:latin typeface="+mn-ea"/>
              </a:rPr>
              <a:t>くら</a:t>
            </a:r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やみ</a:t>
            </a:r>
            <a:endParaRPr lang="en-US" altLang="ja-JP" sz="2800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くだかれる</a:t>
            </a:r>
            <a:endParaRPr lang="ko-KR" altLang="en-US" sz="28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" name="폭발 2 10"/>
          <p:cNvSpPr/>
          <p:nvPr/>
        </p:nvSpPr>
        <p:spPr>
          <a:xfrm>
            <a:off x="5508104" y="2004532"/>
            <a:ext cx="4463380" cy="2049546"/>
          </a:xfrm>
          <a:prstGeom prst="irregularSeal2">
            <a:avLst/>
          </a:prstGeom>
          <a:solidFill>
            <a:srgbClr val="C9FF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みつかい</a:t>
            </a:r>
            <a:endParaRPr lang="en-US" altLang="ja-JP" sz="2800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はたら</a:t>
            </a:r>
            <a:r>
              <a:rPr lang="ja-JP" altLang="en-US" sz="2800" dirty="0">
                <a:solidFill>
                  <a:schemeClr val="tx1"/>
                </a:solidFill>
                <a:latin typeface="+mn-ea"/>
              </a:rPr>
              <a:t>き</a:t>
            </a:r>
            <a:endParaRPr lang="ko-KR" altLang="en-US" sz="28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" name="폭발 2 11"/>
          <p:cNvSpPr/>
          <p:nvPr/>
        </p:nvSpPr>
        <p:spPr>
          <a:xfrm>
            <a:off x="5508104" y="4614461"/>
            <a:ext cx="3700729" cy="1719034"/>
          </a:xfrm>
          <a:prstGeom prst="irregularSeal2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いやし</a:t>
            </a:r>
            <a:endParaRPr lang="ko-KR" altLang="en-US" sz="2800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3822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887785"/>
            <a:ext cx="4541281" cy="4918822"/>
          </a:xfrm>
          <a:prstGeom prst="rect">
            <a:avLst/>
          </a:prstGeom>
        </p:spPr>
      </p:pic>
      <p:sp>
        <p:nvSpPr>
          <p:cNvPr id="13" name="액자 1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95536" y="404664"/>
            <a:ext cx="8415166" cy="5760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rgbClr val="0000FF"/>
                </a:solidFill>
                <a:latin typeface="+mn-ea"/>
              </a:rPr>
              <a:t>ふくいんを　かたく　にぎるべきです</a:t>
            </a:r>
            <a:r>
              <a:rPr lang="ko-KR" altLang="en-US" sz="3200" dirty="0" smtClean="0">
                <a:solidFill>
                  <a:srgbClr val="0000FF"/>
                </a:solidFill>
                <a:latin typeface="+mn-ea"/>
              </a:rPr>
              <a:t> </a:t>
            </a:r>
            <a:endParaRPr lang="ko-KR" altLang="en-US" sz="3200" dirty="0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779" y="1730435"/>
            <a:ext cx="3464442" cy="4869160"/>
          </a:xfrm>
          <a:prstGeom prst="rect">
            <a:avLst/>
          </a:prstGeom>
        </p:spPr>
      </p:pic>
      <p:sp>
        <p:nvSpPr>
          <p:cNvPr id="8" name="하트 7"/>
          <p:cNvSpPr/>
          <p:nvPr/>
        </p:nvSpPr>
        <p:spPr>
          <a:xfrm>
            <a:off x="6417495" y="1887785"/>
            <a:ext cx="2736304" cy="2133948"/>
          </a:xfrm>
          <a:prstGeom prst="hear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マルコ</a:t>
            </a:r>
            <a:r>
              <a:rPr lang="en-US" altLang="ko-KR" sz="32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10:45</a:t>
            </a:r>
            <a:endParaRPr lang="ko-KR" altLang="en-US" sz="32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하트 5"/>
          <p:cNvSpPr/>
          <p:nvPr/>
        </p:nvSpPr>
        <p:spPr>
          <a:xfrm>
            <a:off x="179512" y="1939178"/>
            <a:ext cx="2736304" cy="2133948"/>
          </a:xfrm>
          <a:prstGeom prst="hear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 smtClean="0">
                <a:solidFill>
                  <a:schemeClr val="tx1"/>
                </a:solidFill>
                <a:latin typeface="+mn-ea"/>
              </a:rPr>
              <a:t>I</a:t>
            </a: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ヨハネ</a:t>
            </a:r>
            <a:r>
              <a:rPr lang="en-US" altLang="ko-KR" sz="32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3:8</a:t>
            </a:r>
            <a:endParaRPr lang="ko-KR" altLang="en-US" sz="32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6541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85539"/>
            <a:ext cx="8712968" cy="52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모서리가 둥근 직사각형 16"/>
          <p:cNvSpPr/>
          <p:nvPr/>
        </p:nvSpPr>
        <p:spPr>
          <a:xfrm>
            <a:off x="551035" y="980728"/>
            <a:ext cx="7969922" cy="4536504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4000" dirty="0" smtClean="0">
                <a:solidFill>
                  <a:schemeClr val="tx1"/>
                </a:solidFill>
                <a:latin typeface="+mn-ea"/>
              </a:rPr>
              <a:t>エペソ</a:t>
            </a:r>
            <a:r>
              <a:rPr lang="ko-KR" altLang="en-US" sz="40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0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2:8</a:t>
            </a:r>
          </a:p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srgbClr val="C00000"/>
                </a:solidFill>
                <a:latin typeface="+mn-ea"/>
              </a:rPr>
              <a:t>あなたがたは</a:t>
            </a:r>
            <a:r>
              <a:rPr lang="ja-JP" altLang="en-US" sz="3200" dirty="0" smtClean="0">
                <a:solidFill>
                  <a:srgbClr val="C00000"/>
                </a:solidFill>
                <a:latin typeface="+mn-ea"/>
              </a:rPr>
              <a:t>、めぐみの　ゆえに、</a:t>
            </a:r>
            <a:endParaRPr lang="en-US" altLang="ja-JP" sz="3200" dirty="0" smtClean="0">
              <a:solidFill>
                <a:srgbClr val="C00000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 smtClean="0">
                <a:solidFill>
                  <a:srgbClr val="C00000"/>
                </a:solidFill>
                <a:latin typeface="+mn-ea"/>
              </a:rPr>
              <a:t>しんこうによって　すくわれた</a:t>
            </a:r>
            <a:r>
              <a:rPr lang="ja-JP" altLang="en-US" sz="3200" dirty="0">
                <a:solidFill>
                  <a:srgbClr val="C00000"/>
                </a:solidFill>
                <a:latin typeface="+mn-ea"/>
              </a:rPr>
              <a:t>のです</a:t>
            </a:r>
            <a:r>
              <a:rPr lang="ja-JP" altLang="en-US" sz="3200" dirty="0" smtClean="0">
                <a:solidFill>
                  <a:srgbClr val="C00000"/>
                </a:solidFill>
                <a:latin typeface="+mn-ea"/>
              </a:rPr>
              <a:t>。</a:t>
            </a:r>
            <a:endParaRPr lang="en-US" altLang="ja-JP" sz="3200" dirty="0" smtClean="0">
              <a:solidFill>
                <a:srgbClr val="C00000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 smtClean="0">
                <a:solidFill>
                  <a:srgbClr val="C00000"/>
                </a:solidFill>
                <a:latin typeface="+mn-ea"/>
              </a:rPr>
              <a:t>それ</a:t>
            </a:r>
            <a:r>
              <a:rPr lang="ja-JP" altLang="en-US" sz="3200" dirty="0">
                <a:solidFill>
                  <a:srgbClr val="C00000"/>
                </a:solidFill>
                <a:latin typeface="+mn-ea"/>
              </a:rPr>
              <a:t>は</a:t>
            </a:r>
            <a:r>
              <a:rPr lang="ja-JP" altLang="en-US" sz="3200" dirty="0" smtClean="0">
                <a:solidFill>
                  <a:srgbClr val="C00000"/>
                </a:solidFill>
                <a:latin typeface="+mn-ea"/>
              </a:rPr>
              <a:t>、じぶんじしんから　でたこと</a:t>
            </a:r>
            <a:endParaRPr lang="en-US" altLang="ja-JP" sz="3200" dirty="0" smtClean="0">
              <a:solidFill>
                <a:srgbClr val="C00000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 smtClean="0">
                <a:solidFill>
                  <a:srgbClr val="C00000"/>
                </a:solidFill>
                <a:latin typeface="+mn-ea"/>
              </a:rPr>
              <a:t>では　なく、かみからの　たまものです。</a:t>
            </a:r>
            <a:endParaRPr lang="en-US" altLang="ko-KR" sz="3200" dirty="0" smtClean="0">
              <a:solidFill>
                <a:srgbClr val="C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0471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51" y="2048312"/>
            <a:ext cx="6890516" cy="4843961"/>
          </a:xfrm>
          <a:prstGeom prst="rect">
            <a:avLst/>
          </a:prstGeom>
        </p:spPr>
      </p:pic>
      <p:sp>
        <p:nvSpPr>
          <p:cNvPr id="46085" name="Rectangle 5"/>
          <p:cNvSpPr>
            <a:spLocks/>
          </p:cNvSpPr>
          <p:nvPr/>
        </p:nvSpPr>
        <p:spPr bwMode="auto">
          <a:xfrm>
            <a:off x="900783" y="2277070"/>
            <a:ext cx="7340203" cy="355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30000"/>
              </a:lnSpc>
            </a:pPr>
            <a:endParaRPr lang="en-US" altLang="ko-KR" sz="3100" dirty="0">
              <a:latin typeface="KT&amp;G 상상제목 B" pitchFamily="2" charset="-127"/>
              <a:ea typeface="KT&amp;G 상상제목 B" pitchFamily="2" charset="-127"/>
              <a:cs typeface="Arial" pitchFamily="34" charset="0"/>
              <a:sym typeface="KT&amp;G 상상제목OTF B"/>
            </a:endParaRPr>
          </a:p>
        </p:txBody>
      </p:sp>
      <p:sp>
        <p:nvSpPr>
          <p:cNvPr id="8" name="액자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395536" y="351506"/>
            <a:ext cx="8415166" cy="1944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3200" dirty="0" smtClean="0">
                <a:solidFill>
                  <a:srgbClr val="0000FF"/>
                </a:solidFill>
                <a:latin typeface="+mn-ea"/>
              </a:rPr>
              <a:t>わたしたちに</a:t>
            </a:r>
            <a:r>
              <a:rPr lang="ko-KR" altLang="en-US" sz="3200" dirty="0" smtClean="0">
                <a:solidFill>
                  <a:srgbClr val="0000FF"/>
                </a:solidFill>
                <a:latin typeface="+mn-ea"/>
              </a:rPr>
              <a:t> </a:t>
            </a:r>
            <a:r>
              <a:rPr lang="ja-JP" altLang="en-US" sz="4400" dirty="0" smtClean="0">
                <a:solidFill>
                  <a:srgbClr val="FF0000"/>
                </a:solidFill>
                <a:latin typeface="+mn-ea"/>
              </a:rPr>
              <a:t>めぐみ</a:t>
            </a:r>
            <a:r>
              <a:rPr lang="ja-JP" altLang="en-US" sz="3200" dirty="0" smtClean="0">
                <a:solidFill>
                  <a:srgbClr val="0000FF"/>
                </a:solidFill>
                <a:latin typeface="+mn-ea"/>
              </a:rPr>
              <a:t>を</a:t>
            </a:r>
            <a:r>
              <a:rPr lang="ko-KR" altLang="en-US" sz="3200" dirty="0" smtClean="0">
                <a:solidFill>
                  <a:srgbClr val="0000FF"/>
                </a:solidFill>
                <a:latin typeface="+mn-ea"/>
              </a:rPr>
              <a:t> </a:t>
            </a:r>
            <a:r>
              <a:rPr lang="ja-JP" altLang="en-US" sz="3200" dirty="0" smtClean="0">
                <a:solidFill>
                  <a:srgbClr val="0000FF"/>
                </a:solidFill>
                <a:latin typeface="+mn-ea"/>
              </a:rPr>
              <a:t>くださり</a:t>
            </a:r>
            <a:endParaRPr lang="en-US" altLang="ko-KR" sz="3200" dirty="0" smtClean="0">
              <a:solidFill>
                <a:srgbClr val="0000FF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ja-JP" altLang="en-US" sz="3200" dirty="0" smtClean="0">
                <a:solidFill>
                  <a:srgbClr val="0000FF"/>
                </a:solidFill>
                <a:latin typeface="+mn-ea"/>
              </a:rPr>
              <a:t>しんこうという　プレゼントを　ください</a:t>
            </a:r>
            <a:r>
              <a:rPr lang="ja-JP" altLang="en-US" sz="3200" dirty="0" smtClean="0">
                <a:solidFill>
                  <a:srgbClr val="0000FF"/>
                </a:solidFill>
                <a:latin typeface="+mn-ea"/>
              </a:rPr>
              <a:t>ました</a:t>
            </a:r>
            <a:endParaRPr lang="ko-KR" altLang="en-US" sz="3200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3" name="타원형 설명선 2"/>
          <p:cNvSpPr/>
          <p:nvPr/>
        </p:nvSpPr>
        <p:spPr>
          <a:xfrm>
            <a:off x="0" y="4476014"/>
            <a:ext cx="4713911" cy="2127060"/>
          </a:xfrm>
          <a:prstGeom prst="wedgeEllipseCallout">
            <a:avLst>
              <a:gd name="adj1" fmla="val 51586"/>
              <a:gd name="adj2" fmla="val -4599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だれも　ほこることは　できません</a:t>
            </a:r>
            <a:endParaRPr lang="ko-KR" altLang="en-US" sz="2800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3125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9" y="429863"/>
            <a:ext cx="9144000" cy="6428137"/>
          </a:xfrm>
          <a:prstGeom prst="rect">
            <a:avLst/>
          </a:prstGeom>
        </p:spPr>
      </p:pic>
      <p:sp>
        <p:nvSpPr>
          <p:cNvPr id="46085" name="Rectangle 5"/>
          <p:cNvSpPr>
            <a:spLocks/>
          </p:cNvSpPr>
          <p:nvPr/>
        </p:nvSpPr>
        <p:spPr bwMode="auto">
          <a:xfrm>
            <a:off x="900783" y="2277070"/>
            <a:ext cx="7340203" cy="355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30000"/>
              </a:lnSpc>
            </a:pPr>
            <a:endParaRPr lang="en-US" altLang="ko-KR" sz="3100" dirty="0">
              <a:latin typeface="KT&amp;G 상상제목 B" pitchFamily="2" charset="-127"/>
              <a:ea typeface="KT&amp;G 상상제목 B" pitchFamily="2" charset="-127"/>
              <a:cs typeface="Arial" pitchFamily="34" charset="0"/>
              <a:sym typeface="KT&amp;G 상상제목OTF B"/>
            </a:endParaRPr>
          </a:p>
        </p:txBody>
      </p:sp>
      <p:sp>
        <p:nvSpPr>
          <p:cNvPr id="8" name="액자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395536" y="620688"/>
            <a:ext cx="8415166" cy="7200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rgbClr val="0000FF"/>
                </a:solidFill>
                <a:latin typeface="+mn-ea"/>
              </a:rPr>
              <a:t>すくいとは　なんですか</a:t>
            </a:r>
            <a:endParaRPr lang="ko-KR" altLang="en-US" sz="3200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6" name="오른쪽 화살표 5"/>
          <p:cNvSpPr/>
          <p:nvPr/>
        </p:nvSpPr>
        <p:spPr>
          <a:xfrm>
            <a:off x="254062" y="1844823"/>
            <a:ext cx="5830105" cy="1367059"/>
          </a:xfrm>
          <a:prstGeom prst="rightArrow">
            <a:avLst/>
          </a:prstGeom>
          <a:solidFill>
            <a:srgbClr val="C9FF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かこ　もんだい　かいけつ</a:t>
            </a:r>
            <a:endParaRPr lang="ko-KR" altLang="en-US" sz="3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0" name="오른쪽 화살표 9"/>
          <p:cNvSpPr/>
          <p:nvPr/>
        </p:nvSpPr>
        <p:spPr>
          <a:xfrm>
            <a:off x="254062" y="3211882"/>
            <a:ext cx="5974121" cy="1408000"/>
          </a:xfrm>
          <a:prstGeom prst="rightArrow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げんざい　もんだい　かいけつ</a:t>
            </a:r>
            <a:endParaRPr lang="ko-KR" altLang="en-US" sz="3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" name="오른쪽 화살표 10"/>
          <p:cNvSpPr/>
          <p:nvPr/>
        </p:nvSpPr>
        <p:spPr>
          <a:xfrm>
            <a:off x="254062" y="4619882"/>
            <a:ext cx="5974122" cy="147341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みらい　もんだい　かいけつ</a:t>
            </a:r>
            <a:endParaRPr lang="ko-KR" altLang="en-US" sz="3200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3528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336704" cy="505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액자 1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95536" y="404664"/>
            <a:ext cx="8415166" cy="8640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rabicPeriod"/>
            </a:pP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かこの　もんだいが　かいけつされます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en-US" altLang="ko-KR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エペソ</a:t>
            </a:r>
            <a:r>
              <a:rPr lang="en-US" altLang="ko-KR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2:1</a:t>
            </a:r>
            <a:r>
              <a:rPr lang="en-US" altLang="ko-KR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ko-KR" altLang="en-US" sz="32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233564" y="1436244"/>
            <a:ext cx="7650804" cy="1380688"/>
          </a:xfrm>
          <a:prstGeom prst="rightArrow">
            <a:avLst/>
          </a:prstGeom>
          <a:solidFill>
            <a:srgbClr val="C9FF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すべての　つみが　かい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けつ　されました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9" name="오른쪽 화살표 8"/>
          <p:cNvSpPr/>
          <p:nvPr/>
        </p:nvSpPr>
        <p:spPr>
          <a:xfrm>
            <a:off x="254774" y="2996952"/>
            <a:ext cx="7629594" cy="1404156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すべての　ざいかが　かいけつされました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오른쪽 화살표 9"/>
          <p:cNvSpPr/>
          <p:nvPr/>
        </p:nvSpPr>
        <p:spPr>
          <a:xfrm>
            <a:off x="254774" y="4653136"/>
            <a:ext cx="7629594" cy="148031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れいてきに　しんでいたものが　いかされました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0415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7247" b="32793"/>
          <a:stretch/>
        </p:blipFill>
        <p:spPr>
          <a:xfrm>
            <a:off x="1929306" y="1412776"/>
            <a:ext cx="5811046" cy="5203921"/>
          </a:xfrm>
          <a:prstGeom prst="rect">
            <a:avLst/>
          </a:prstGeom>
        </p:spPr>
      </p:pic>
      <p:sp>
        <p:nvSpPr>
          <p:cNvPr id="13" name="액자 1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95536" y="404664"/>
            <a:ext cx="8415166" cy="8640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げんざいの　もんだいが　かいけつされます</a:t>
            </a:r>
            <a:r>
              <a:rPr lang="en-US" altLang="ko-KR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エペソ</a:t>
            </a:r>
            <a:r>
              <a:rPr lang="en-US" altLang="ko-KR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2:2</a:t>
            </a:r>
            <a:r>
              <a:rPr lang="en-US" altLang="ko-KR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ko-KR" altLang="en-US" sz="32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279570" y="1412776"/>
            <a:ext cx="7892830" cy="1440160"/>
          </a:xfrm>
          <a:prstGeom prst="rightArrow">
            <a:avLst/>
          </a:prstGeom>
          <a:solidFill>
            <a:srgbClr val="FCDC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このよの　ながれに　したがわなくて　よいのです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9" name="오른쪽 화살표 8"/>
          <p:cNvSpPr/>
          <p:nvPr/>
        </p:nvSpPr>
        <p:spPr>
          <a:xfrm>
            <a:off x="248342" y="2564904"/>
            <a:ext cx="7996066" cy="1584176"/>
          </a:xfrm>
          <a:prstGeom prst="rightArrow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くうちゅうの　けんいを　もつ　しはいしゃから　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のがれました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오른쪽 화살표 9"/>
          <p:cNvSpPr/>
          <p:nvPr/>
        </p:nvSpPr>
        <p:spPr>
          <a:xfrm>
            <a:off x="233564" y="4036916"/>
            <a:ext cx="8442892" cy="2344412"/>
          </a:xfrm>
          <a:prstGeom prst="rightArrow">
            <a:avLst/>
          </a:prstGeom>
          <a:solidFill>
            <a:srgbClr val="FF4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ふじゅうじゅんの　こらの　なかに　はたらいている　れいから　かいほうされました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8594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6" t="57163" r="-44916" b="-52931"/>
          <a:stretch/>
        </p:blipFill>
        <p:spPr>
          <a:xfrm>
            <a:off x="1475656" y="2348879"/>
            <a:ext cx="10912721" cy="7346753"/>
          </a:xfrm>
          <a:prstGeom prst="rect">
            <a:avLst/>
          </a:prstGeom>
        </p:spPr>
      </p:pic>
      <p:sp>
        <p:nvSpPr>
          <p:cNvPr id="13" name="액자 1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1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248342" y="404664"/>
            <a:ext cx="8644138" cy="8640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みらいの　もんだいが　かいけつされます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en-US" altLang="ko-KR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エペソ</a:t>
            </a:r>
            <a:r>
              <a:rPr lang="en-US" altLang="ko-KR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2:6-7</a:t>
            </a:r>
            <a:r>
              <a:rPr lang="en-US" altLang="ko-KR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ko-KR" altLang="en-US" sz="28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233564" y="1124744"/>
            <a:ext cx="7002732" cy="1584176"/>
          </a:xfrm>
          <a:prstGeom prst="rightArrow">
            <a:avLst/>
          </a:prstGeom>
          <a:solidFill>
            <a:srgbClr val="DDEB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キリストと　ともに　いかして　くださいます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9" name="오른쪽 화살표 8"/>
          <p:cNvSpPr/>
          <p:nvPr/>
        </p:nvSpPr>
        <p:spPr>
          <a:xfrm>
            <a:off x="269568" y="2890684"/>
            <a:ext cx="6930724" cy="1618436"/>
          </a:xfrm>
          <a:prstGeom prst="rightArrow">
            <a:avLst/>
          </a:prstGeom>
          <a:solidFill>
            <a:srgbClr val="9DD1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キリストと　ともに　てんに　すわらせて　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くださいます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오른쪽 화살표 9"/>
          <p:cNvSpPr/>
          <p:nvPr/>
        </p:nvSpPr>
        <p:spPr>
          <a:xfrm>
            <a:off x="233564" y="4509120"/>
            <a:ext cx="8442892" cy="1728192"/>
          </a:xfrm>
          <a:prstGeom prst="rightArrow">
            <a:avLst/>
          </a:prstGeom>
          <a:solidFill>
            <a:srgbClr val="62C3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めぐみを　あとに　くる　よよに　おいて　あきらかに　しめすためです</a:t>
            </a:r>
            <a:endParaRPr lang="ko-KR" altLang="en-US" sz="28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286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1656</TotalTime>
  <Words>113</Words>
  <Application>Microsoft Office PowerPoint</Application>
  <PresentationFormat>画面に合わせる (4:3)</PresentationFormat>
  <Paragraphs>70</Paragraphs>
  <Slides>14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4" baseType="lpstr">
      <vt:lpstr>굴림</vt:lpstr>
      <vt:lpstr>HY견고딕</vt:lpstr>
      <vt:lpstr>KT&amp;G 상상제목 B</vt:lpstr>
      <vt:lpstr>KT&amp;G 상상제목OTF B</vt:lpstr>
      <vt:lpstr>Lucida Grande</vt:lpstr>
      <vt:lpstr>맑은 고딕</vt:lpstr>
      <vt:lpstr>ＭＳ Ｐゴシック</vt:lpstr>
      <vt:lpstr>Arial</vt:lpstr>
      <vt:lpstr>Helvetica</vt:lpstr>
      <vt:lpstr>Office 테마</vt:lpstr>
      <vt:lpstr>すくいの　ないよう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영혼사랑</dc:title>
  <dc:creator>김지영</dc:creator>
  <cp:lastModifiedBy>佐々木智香子</cp:lastModifiedBy>
  <cp:revision>188</cp:revision>
  <dcterms:created xsi:type="dcterms:W3CDTF">2017-08-25T05:53:34Z</dcterms:created>
  <dcterms:modified xsi:type="dcterms:W3CDTF">2018-04-13T11:59:07Z</dcterms:modified>
</cp:coreProperties>
</file>