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0" r:id="rId3"/>
    <p:sldId id="308" r:id="rId4"/>
    <p:sldId id="277" r:id="rId5"/>
    <p:sldId id="306" r:id="rId6"/>
    <p:sldId id="309" r:id="rId7"/>
    <p:sldId id="310" r:id="rId8"/>
    <p:sldId id="311" r:id="rId9"/>
    <p:sldId id="298" r:id="rId10"/>
    <p:sldId id="312" r:id="rId11"/>
    <p:sldId id="305" r:id="rId12"/>
    <p:sldId id="313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71DAFF"/>
    <a:srgbClr val="66FF66"/>
    <a:srgbClr val="FFB871"/>
    <a:srgbClr val="9FE6FF"/>
    <a:srgbClr val="FFFFCC"/>
    <a:srgbClr val="C9FFC9"/>
    <a:srgbClr val="FF5050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현장에는 많은 문제가 있는 것처럼 보여요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6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72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 smtClean="0">
                <a:latin typeface="Helvetica" pitchFamily="34" charset="0"/>
                <a:ea typeface="굴림" charset="-127"/>
                <a:sym typeface="Helvetica" pitchFamily="34" charset="0"/>
              </a:rPr>
              <a:t>フォーラムをしてこそ刻印されます。福音刻印、</a:t>
            </a:r>
            <a:r>
              <a:rPr lang="ja-JP" altLang="en-US" dirty="0" err="1" smtClean="0">
                <a:latin typeface="Helvetica" pitchFamily="34" charset="0"/>
                <a:ea typeface="굴림" charset="-127"/>
                <a:sym typeface="Helvetica" pitchFamily="34" charset="0"/>
              </a:rPr>
              <a:t>み</a:t>
            </a:r>
            <a:r>
              <a:rPr lang="ja-JP" altLang="en-US" smtClean="0">
                <a:latin typeface="Helvetica" pitchFamily="34" charset="0"/>
                <a:ea typeface="굴림" charset="-127"/>
                <a:sym typeface="Helvetica" pitchFamily="34" charset="0"/>
              </a:rPr>
              <a:t>ことば刻印ができなければ、成功しても</a:t>
            </a:r>
            <a:r>
              <a:rPr lang="ja-JP" altLang="en-US" dirty="0" smtClean="0">
                <a:latin typeface="Helvetica" pitchFamily="34" charset="0"/>
                <a:ea typeface="굴림" charset="-127"/>
                <a:sym typeface="Helvetica" pitchFamily="34" charset="0"/>
              </a:rPr>
              <a:t>霊的問題に捕えられます。</a:t>
            </a:r>
            <a:endParaRPr lang="en-US" altLang="ko-KR" dirty="0" smtClean="0">
              <a:latin typeface="Helvetica" pitchFamily="34" charset="0"/>
              <a:ea typeface="굴림" charset="-127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0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74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まず霊的サミットになれば、技能サミット（学業）、文化サミット（成功）は、結果としてついてきます。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9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9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36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45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53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41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0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863"/>
            <a:ext cx="9144000" cy="64281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7128792" cy="151216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b="1" dirty="0" smtClean="0">
                <a:latin typeface="+mn-ea"/>
                <a:ea typeface="+mn-ea"/>
              </a:rPr>
              <a:t>ほかの　ふく</a:t>
            </a:r>
            <a:r>
              <a:rPr lang="ja-JP" altLang="en-US" sz="4000" b="1" dirty="0" err="1" smtClean="0">
                <a:latin typeface="+mn-ea"/>
                <a:ea typeface="+mn-ea"/>
              </a:rPr>
              <a:t>いんは</a:t>
            </a:r>
            <a:r>
              <a:rPr lang="ja-JP" altLang="en-US" sz="4000" b="1" dirty="0" smtClean="0">
                <a:latin typeface="+mn-ea"/>
                <a:ea typeface="+mn-ea"/>
              </a:rPr>
              <a:t>　ありません　</a:t>
            </a:r>
            <a:r>
              <a:rPr lang="en-US" altLang="ja-JP" sz="4000" b="1" dirty="0" smtClean="0">
                <a:latin typeface="+mn-ea"/>
                <a:ea typeface="+mn-ea"/>
              </a:rPr>
              <a:t/>
            </a:r>
            <a:br>
              <a:rPr lang="en-US" altLang="ja-JP" sz="4000" b="1" dirty="0" smtClean="0">
                <a:latin typeface="+mn-ea"/>
                <a:ea typeface="+mn-ea"/>
              </a:rPr>
            </a:br>
            <a:r>
              <a:rPr lang="ja-JP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のろいから　のがれる　みち</a:t>
            </a:r>
            <a:endParaRPr lang="ko-KR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86000" y="2132856"/>
            <a:ext cx="4572000" cy="64807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ja-JP" altLang="en-US" sz="3600" dirty="0" smtClean="0">
                <a:solidFill>
                  <a:schemeClr val="tx2"/>
                </a:solidFill>
                <a:latin typeface="+mn-ea"/>
              </a:rPr>
              <a:t>ガラテヤ</a:t>
            </a:r>
            <a:r>
              <a:rPr lang="en-US" altLang="ko-KR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1:6-9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260648"/>
            <a:ext cx="8640960" cy="6408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3880478"/>
            <a:ext cx="7704856" cy="277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28150"/>
            <a:ext cx="203382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12005"/>
            <a:ext cx="3021980" cy="33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51520" y="188640"/>
            <a:ext cx="8640960" cy="6462671"/>
          </a:xfrm>
          <a:prstGeom prst="rect">
            <a:avLst/>
          </a:prstGeom>
          <a:solidFill>
            <a:srgbClr val="C9FFC9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251520" y="1340768"/>
            <a:ext cx="8424936" cy="129614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げんばの　もんだ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いを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み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　だまされては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なりません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51520" y="2991358"/>
            <a:ext cx="8424936" cy="1301738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レムナントの</a:t>
            </a:r>
            <a:r>
              <a:rPr lang="ko-KR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れいてきな　みらいを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みなければ　なりません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79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93115"/>
            <a:ext cx="5832648" cy="371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195736" y="706958"/>
            <a:ext cx="6566303" cy="925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レムナントは　このよに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こたえを　あたえて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このよを　いかすことが　できます！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모서리가 둥근 사각형 설명선 1"/>
          <p:cNvSpPr/>
          <p:nvPr/>
        </p:nvSpPr>
        <p:spPr>
          <a:xfrm>
            <a:off x="195279" y="2026930"/>
            <a:ext cx="3377480" cy="2804139"/>
          </a:xfrm>
          <a:prstGeom prst="wedgeRoundRectCallout">
            <a:avLst>
              <a:gd name="adj1" fmla="val 47974"/>
              <a:gd name="adj2" fmla="val 6648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04011"/>
            <a:ext cx="2893676" cy="214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5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val 2"/>
          <p:cNvSpPr>
            <a:spLocks/>
          </p:cNvSpPr>
          <p:nvPr/>
        </p:nvSpPr>
        <p:spPr bwMode="auto">
          <a:xfrm>
            <a:off x="285749" y="303608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69635" name="Oval 3"/>
          <p:cNvSpPr>
            <a:spLocks/>
          </p:cNvSpPr>
          <p:nvPr/>
        </p:nvSpPr>
        <p:spPr bwMode="auto">
          <a:xfrm>
            <a:off x="1229810" y="303609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69636" name="Oval 4"/>
          <p:cNvSpPr>
            <a:spLocks/>
          </p:cNvSpPr>
          <p:nvPr/>
        </p:nvSpPr>
        <p:spPr bwMode="auto">
          <a:xfrm>
            <a:off x="2134195" y="303609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69637" name="Oval 5"/>
          <p:cNvSpPr>
            <a:spLocks/>
          </p:cNvSpPr>
          <p:nvPr/>
        </p:nvSpPr>
        <p:spPr bwMode="auto">
          <a:xfrm>
            <a:off x="3214986" y="303609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69638" name="Oval 6"/>
          <p:cNvSpPr>
            <a:spLocks/>
          </p:cNvSpPr>
          <p:nvPr/>
        </p:nvSpPr>
        <p:spPr bwMode="auto">
          <a:xfrm>
            <a:off x="5000924" y="316948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69639" name="Oval 7"/>
          <p:cNvSpPr>
            <a:spLocks/>
          </p:cNvSpPr>
          <p:nvPr/>
        </p:nvSpPr>
        <p:spPr bwMode="auto">
          <a:xfrm>
            <a:off x="5944986" y="303609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69640" name="Oval 8"/>
          <p:cNvSpPr>
            <a:spLocks/>
          </p:cNvSpPr>
          <p:nvPr/>
        </p:nvSpPr>
        <p:spPr bwMode="auto">
          <a:xfrm>
            <a:off x="6942521" y="303609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69641" name="Oval 9"/>
          <p:cNvSpPr>
            <a:spLocks/>
          </p:cNvSpPr>
          <p:nvPr/>
        </p:nvSpPr>
        <p:spPr bwMode="auto">
          <a:xfrm>
            <a:off x="7858123" y="303609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6" name="액자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77114" y="4367472"/>
            <a:ext cx="8473978" cy="129377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みことばを　きいて　わたしが　する　ちいさな　じっせんを　きめよう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54867" y="1526865"/>
            <a:ext cx="8043382" cy="222285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ほかの　ふくいん、まちがった　ふくいん、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しっぱいする　ふく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いんは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なにか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じぶんの　かんがえを　はなしてみよう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Oval 5"/>
          <p:cNvSpPr>
            <a:spLocks/>
          </p:cNvSpPr>
          <p:nvPr/>
        </p:nvSpPr>
        <p:spPr bwMode="auto">
          <a:xfrm>
            <a:off x="4030074" y="303609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260648"/>
            <a:ext cx="8640960" cy="6408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3880478"/>
            <a:ext cx="7704856" cy="277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28150"/>
            <a:ext cx="203382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12005"/>
            <a:ext cx="3021980" cy="33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폭발 2 2"/>
          <p:cNvSpPr/>
          <p:nvPr/>
        </p:nvSpPr>
        <p:spPr>
          <a:xfrm>
            <a:off x="3923928" y="3106513"/>
            <a:ext cx="4500500" cy="1980220"/>
          </a:xfrm>
          <a:prstGeom prst="irregularSeal2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かてい　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もんだい</a:t>
            </a:r>
            <a:endParaRPr lang="ko-KR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폭발 2 15"/>
          <p:cNvSpPr/>
          <p:nvPr/>
        </p:nvSpPr>
        <p:spPr>
          <a:xfrm>
            <a:off x="3131840" y="116632"/>
            <a:ext cx="4500500" cy="1980220"/>
          </a:xfrm>
          <a:prstGeom prst="irregularSeal2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くらやみ　</a:t>
            </a:r>
            <a:r>
              <a:rPr lang="ja-JP" altLang="en-US" sz="2800" dirty="0" err="1" smtClean="0">
                <a:solidFill>
                  <a:schemeClr val="bg1"/>
                </a:solidFill>
                <a:latin typeface="+mn-ea"/>
              </a:rPr>
              <a:t>けいざい</a:t>
            </a:r>
            <a:endParaRPr lang="ko-KR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폭발 2 16"/>
          <p:cNvSpPr/>
          <p:nvPr/>
        </p:nvSpPr>
        <p:spPr>
          <a:xfrm>
            <a:off x="74374" y="2474894"/>
            <a:ext cx="4500500" cy="1980220"/>
          </a:xfrm>
          <a:prstGeom prst="irregularSeal2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きょうかい　もんだい</a:t>
            </a:r>
            <a:endParaRPr lang="ko-KR" altLang="en-US" sz="28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84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260648"/>
            <a:ext cx="8640960" cy="6408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3880478"/>
            <a:ext cx="7704856" cy="277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28150"/>
            <a:ext cx="203382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12005"/>
            <a:ext cx="3021980" cy="33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51520" y="188640"/>
            <a:ext cx="8640960" cy="6462671"/>
          </a:xfrm>
          <a:prstGeom prst="rect">
            <a:avLst/>
          </a:prstGeom>
          <a:solidFill>
            <a:srgbClr val="C9FFC9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251520" y="1340768"/>
            <a:ext cx="8424936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うろたえて、さっかく、こんらんする　ひつようは　ありません</a:t>
            </a:r>
            <a:r>
              <a:rPr lang="en-US" altLang="ko-KR" sz="3200" dirty="0" smtClean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51520" y="2991358"/>
            <a:ext cx="8424936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げんば　ではなく　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れいてき　</a:t>
            </a:r>
            <a:r>
              <a:rPr lang="ja-JP" altLang="en-US" sz="3200" dirty="0" err="1" smtClean="0">
                <a:solidFill>
                  <a:srgbClr val="FF0000"/>
                </a:solidFill>
                <a:latin typeface="+mn-ea"/>
              </a:rPr>
              <a:t>げんば</a:t>
            </a:r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を</a:t>
            </a:r>
            <a:r>
              <a:rPr lang="ko-KR" alt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32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みなければ　なりません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251520" y="4653136"/>
            <a:ext cx="8424936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じじつ　ではなく　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れいてき　</a:t>
            </a:r>
            <a:r>
              <a:rPr lang="ja-JP" altLang="en-US" sz="3200" dirty="0" err="1" smtClean="0">
                <a:solidFill>
                  <a:srgbClr val="FF0000"/>
                </a:solidFill>
                <a:latin typeface="+mn-ea"/>
              </a:rPr>
              <a:t>じじつ</a:t>
            </a:r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を</a:t>
            </a:r>
            <a:r>
              <a:rPr lang="ko-KR" alt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32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みなければ　なりません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40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45" y="1652599"/>
            <a:ext cx="4032449" cy="49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71" y="3260998"/>
            <a:ext cx="2473523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15" y="4063007"/>
            <a:ext cx="1839516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0" y="1178953"/>
            <a:ext cx="4752528" cy="4723570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このような　</a:t>
            </a:r>
            <a:r>
              <a:rPr lang="ja-JP" altLang="en-US" sz="3600" dirty="0" err="1" smtClean="0">
                <a:solidFill>
                  <a:schemeClr val="tx1"/>
                </a:solidFill>
                <a:latin typeface="+mn-ea"/>
              </a:rPr>
              <a:t>げんばに</a:t>
            </a:r>
            <a:endParaRPr lang="en-US" altLang="ko-KR" sz="36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4400" dirty="0" smtClean="0">
                <a:solidFill>
                  <a:srgbClr val="FF0000"/>
                </a:solidFill>
                <a:latin typeface="+mn-ea"/>
              </a:rPr>
              <a:t>こたえ</a:t>
            </a: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を</a:t>
            </a:r>
            <a:r>
              <a:rPr lang="ko-KR" altLang="en-US" sz="3600" dirty="0" smtClean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36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あたえなさいと</a:t>
            </a:r>
            <a:endParaRPr lang="en-US" altLang="ko-KR" sz="36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レムナントを</a:t>
            </a:r>
            <a:endParaRPr lang="en-US" altLang="ko-KR" sz="36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よばれました</a:t>
            </a:r>
            <a:r>
              <a:rPr lang="en-US" altLang="ko-KR" sz="3600" dirty="0" smtClean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36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21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9756" y="207389"/>
            <a:ext cx="8964488" cy="9972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げんばには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ほかの　</a:t>
            </a: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ふくいんが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あります</a:t>
            </a:r>
            <a:endParaRPr lang="ko-KR" altLang="en-US" sz="36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66292"/>
            <a:ext cx="2844316" cy="330482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768" y="1866292"/>
            <a:ext cx="3973984" cy="3236991"/>
          </a:xfrm>
          <a:prstGeom prst="rect">
            <a:avLst/>
          </a:prstGeom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90919"/>
            <a:ext cx="203382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폭발 2 14"/>
          <p:cNvSpPr/>
          <p:nvPr/>
        </p:nvSpPr>
        <p:spPr>
          <a:xfrm>
            <a:off x="-414554" y="3311807"/>
            <a:ext cx="4680520" cy="2963147"/>
          </a:xfrm>
          <a:prstGeom prst="irregularSeal2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　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ちゅうしん</a:t>
            </a:r>
            <a:r>
              <a:rPr lang="en-US" altLang="ko-KR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そうせいき</a:t>
            </a:r>
            <a:r>
              <a:rPr lang="en-US" altLang="ko-KR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</a:t>
            </a:r>
            <a:r>
              <a:rPr lang="en-US" altLang="ko-KR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6" name="폭발 2 15"/>
          <p:cNvSpPr/>
          <p:nvPr/>
        </p:nvSpPr>
        <p:spPr>
          <a:xfrm>
            <a:off x="5436096" y="1258544"/>
            <a:ext cx="4680520" cy="2963147"/>
          </a:xfrm>
          <a:prstGeom prst="irregularSeal2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ぶっ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しつちゅうしん</a:t>
            </a:r>
            <a:r>
              <a:rPr lang="ja-JP" altLang="en-US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ja-JP" altLang="en-US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そうせい</a:t>
            </a:r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</a:t>
            </a:r>
            <a:r>
              <a:rPr lang="en-US" altLang="ko-KR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</a:t>
            </a:r>
            <a:r>
              <a:rPr lang="en-US" altLang="ko-KR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7" name="폭발 2 16"/>
          <p:cNvSpPr/>
          <p:nvPr/>
        </p:nvSpPr>
        <p:spPr>
          <a:xfrm>
            <a:off x="2559500" y="4217718"/>
            <a:ext cx="4680520" cy="2963147"/>
          </a:xfrm>
          <a:prstGeom prst="irregularSeal2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せいこう　ちゅうしん</a:t>
            </a:r>
            <a:endParaRPr lang="en-US" altLang="ko-KR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そうせいき</a:t>
            </a:r>
            <a:r>
              <a:rPr lang="en-US" altLang="ko-KR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</a:t>
            </a:r>
            <a:r>
              <a:rPr lang="ja-JP" altLang="en-US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</a:t>
            </a:r>
            <a:r>
              <a:rPr lang="en-US" altLang="ko-KR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159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5536" y="260647"/>
            <a:ext cx="8208912" cy="925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げんばには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まちがった　</a:t>
            </a: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ふくいんが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あります</a:t>
            </a:r>
            <a:endParaRPr lang="ko-KR" altLang="en-US" sz="36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68" y="1202266"/>
            <a:ext cx="3604989" cy="299018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89448"/>
            <a:ext cx="3528392" cy="180411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02266"/>
            <a:ext cx="2592288" cy="3423980"/>
          </a:xfrm>
          <a:prstGeom prst="rect">
            <a:avLst/>
          </a:prstGeom>
        </p:spPr>
      </p:pic>
      <p:sp>
        <p:nvSpPr>
          <p:cNvPr id="15" name="폭발 2 14"/>
          <p:cNvSpPr/>
          <p:nvPr/>
        </p:nvSpPr>
        <p:spPr>
          <a:xfrm>
            <a:off x="4932040" y="3894852"/>
            <a:ext cx="4680520" cy="2963147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シャーマ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ニズム　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ぶんか</a:t>
            </a:r>
            <a:endParaRPr lang="en-US" altLang="ko-KR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6" name="폭발 2 15"/>
          <p:cNvSpPr/>
          <p:nvPr/>
        </p:nvSpPr>
        <p:spPr>
          <a:xfrm>
            <a:off x="2843808" y="1253922"/>
            <a:ext cx="4680520" cy="2963147"/>
          </a:xfrm>
          <a:prstGeom prst="irregularSeal2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うらない　　ぶんか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7" name="폭발 2 16"/>
          <p:cNvSpPr/>
          <p:nvPr/>
        </p:nvSpPr>
        <p:spPr>
          <a:xfrm>
            <a:off x="-828600" y="3429000"/>
            <a:ext cx="4680520" cy="2963147"/>
          </a:xfrm>
          <a:prstGeom prst="irregularSeal2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ぐうぞう　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ぶんか</a:t>
            </a:r>
            <a:endParaRPr lang="en-US" altLang="ko-KR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</a:t>
            </a:r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830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931"/>
            <a:ext cx="9144000" cy="6428137"/>
          </a:xfrm>
          <a:prstGeom prst="rect">
            <a:avLst/>
          </a:prstGeom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5536" y="260647"/>
            <a:ext cx="8208912" cy="925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しっぱいする　</a:t>
            </a: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ふくいんが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あります</a:t>
            </a:r>
            <a:endParaRPr lang="ko-KR" altLang="en-US" sz="36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4" name="십이각형 3"/>
          <p:cNvSpPr/>
          <p:nvPr/>
        </p:nvSpPr>
        <p:spPr>
          <a:xfrm>
            <a:off x="2843808" y="1315370"/>
            <a:ext cx="3168352" cy="1656184"/>
          </a:xfrm>
          <a:prstGeom prst="dodecag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ほかの　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しゅじん</a:t>
            </a:r>
            <a:endParaRPr lang="en-US" altLang="ko-KR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サタン</a:t>
            </a:r>
            <a:endParaRPr lang="ko-KR" altLang="en-US" sz="36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십이각형 11"/>
          <p:cNvSpPr/>
          <p:nvPr/>
        </p:nvSpPr>
        <p:spPr>
          <a:xfrm>
            <a:off x="5868144" y="2682496"/>
            <a:ext cx="2880320" cy="1178552"/>
          </a:xfrm>
          <a:prstGeom prst="dodecag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ほかの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みちびき</a:t>
            </a:r>
            <a:endParaRPr lang="en-US" altLang="ko-KR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십이각형 13"/>
          <p:cNvSpPr/>
          <p:nvPr/>
        </p:nvSpPr>
        <p:spPr>
          <a:xfrm>
            <a:off x="5868144" y="4207876"/>
            <a:ext cx="2880320" cy="1178552"/>
          </a:xfrm>
          <a:prstGeom prst="dodecag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ほかの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</a:t>
            </a:r>
            <a:endParaRPr lang="en-US" altLang="ko-KR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십이각형 17"/>
          <p:cNvSpPr/>
          <p:nvPr/>
        </p:nvSpPr>
        <p:spPr>
          <a:xfrm>
            <a:off x="3059832" y="5229200"/>
            <a:ext cx="2880320" cy="1178552"/>
          </a:xfrm>
          <a:prstGeom prst="dodecag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ほかの　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いやし</a:t>
            </a:r>
            <a:endParaRPr lang="en-US" altLang="ko-KR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십이각형 18"/>
          <p:cNvSpPr/>
          <p:nvPr/>
        </p:nvSpPr>
        <p:spPr>
          <a:xfrm>
            <a:off x="395536" y="4236080"/>
            <a:ext cx="2880320" cy="1178552"/>
          </a:xfrm>
          <a:prstGeom prst="dodecag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ほかの　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みち</a:t>
            </a:r>
            <a:endParaRPr lang="en-US" altLang="ko-KR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십이각형 19"/>
          <p:cNvSpPr/>
          <p:nvPr/>
        </p:nvSpPr>
        <p:spPr>
          <a:xfrm>
            <a:off x="338087" y="2682496"/>
            <a:ext cx="3081783" cy="1178552"/>
          </a:xfrm>
          <a:prstGeom prst="dodecag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ほかの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みら</a:t>
            </a:r>
            <a:r>
              <a:rPr lang="ja-JP" altLang="en-US" sz="32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</a:t>
            </a:r>
            <a:endParaRPr lang="en-US" altLang="ko-KR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굽은 화살표 8"/>
          <p:cNvSpPr/>
          <p:nvPr/>
        </p:nvSpPr>
        <p:spPr>
          <a:xfrm rot="5400000">
            <a:off x="6156176" y="1700808"/>
            <a:ext cx="864094" cy="1440161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7308304" y="3717032"/>
            <a:ext cx="504056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굽은 화살표 10"/>
          <p:cNvSpPr/>
          <p:nvPr/>
        </p:nvSpPr>
        <p:spPr>
          <a:xfrm rot="10800000">
            <a:off x="5868144" y="5414632"/>
            <a:ext cx="1692188" cy="722640"/>
          </a:xfrm>
          <a:prstGeom prst="bentArrow">
            <a:avLst>
              <a:gd name="adj1" fmla="val 25000"/>
              <a:gd name="adj2" fmla="val 26417"/>
              <a:gd name="adj3" fmla="val 50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굽은 화살표 20"/>
          <p:cNvSpPr/>
          <p:nvPr/>
        </p:nvSpPr>
        <p:spPr>
          <a:xfrm rot="16200000">
            <a:off x="1737136" y="4832861"/>
            <a:ext cx="802599" cy="1806222"/>
          </a:xfrm>
          <a:prstGeom prst="bentArrow">
            <a:avLst>
              <a:gd name="adj1" fmla="val 25000"/>
              <a:gd name="adj2" fmla="val 30258"/>
              <a:gd name="adj3" fmla="val 50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위쪽 화살표 21"/>
          <p:cNvSpPr/>
          <p:nvPr/>
        </p:nvSpPr>
        <p:spPr>
          <a:xfrm>
            <a:off x="1475656" y="3717032"/>
            <a:ext cx="432048" cy="720080"/>
          </a:xfrm>
          <a:prstGeom prst="upArrow">
            <a:avLst>
              <a:gd name="adj1" fmla="val 50000"/>
              <a:gd name="adj2" fmla="val 898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960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8" grpId="0" animBg="1"/>
      <p:bldP spid="19" grpId="0" animBg="1"/>
      <p:bldP spid="20" grpId="0" animBg="1"/>
      <p:bldP spid="9" grpId="0" animBg="1"/>
      <p:bldP spid="10" grpId="0" animBg="1"/>
      <p:bldP spid="11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85" y="1988841"/>
            <a:ext cx="5760552" cy="426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5536" y="260647"/>
            <a:ext cx="8208912" cy="925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しゅじんを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かえるべきです</a:t>
            </a:r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6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4" name="십이각형 3"/>
          <p:cNvSpPr/>
          <p:nvPr/>
        </p:nvSpPr>
        <p:spPr>
          <a:xfrm>
            <a:off x="2825552" y="1136426"/>
            <a:ext cx="3168352" cy="1656184"/>
          </a:xfrm>
          <a:prstGeom prst="dodecagon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</a:t>
            </a:r>
            <a:r>
              <a:rPr lang="ja-JP" altLang="en-US" sz="36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endParaRPr lang="en-US" altLang="ja-JP" sz="36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endParaRPr lang="ko-KR" altLang="en-US" sz="36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십이각형 11"/>
          <p:cNvSpPr/>
          <p:nvPr/>
        </p:nvSpPr>
        <p:spPr>
          <a:xfrm>
            <a:off x="5868144" y="2682496"/>
            <a:ext cx="2880320" cy="1178552"/>
          </a:xfrm>
          <a:prstGeom prst="dodecagon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みちびき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십이각형 13"/>
          <p:cNvSpPr/>
          <p:nvPr/>
        </p:nvSpPr>
        <p:spPr>
          <a:xfrm>
            <a:off x="5868144" y="4207876"/>
            <a:ext cx="2880320" cy="1178552"/>
          </a:xfrm>
          <a:prstGeom prst="dodecagon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십이각형 17"/>
          <p:cNvSpPr/>
          <p:nvPr/>
        </p:nvSpPr>
        <p:spPr>
          <a:xfrm>
            <a:off x="3059832" y="5229200"/>
            <a:ext cx="2880320" cy="1178552"/>
          </a:xfrm>
          <a:prstGeom prst="dodecagon">
            <a:avLst/>
          </a:prstGeom>
          <a:solidFill>
            <a:srgbClr val="FFB8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いやし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십이각형 18"/>
          <p:cNvSpPr/>
          <p:nvPr/>
        </p:nvSpPr>
        <p:spPr>
          <a:xfrm>
            <a:off x="395536" y="4437112"/>
            <a:ext cx="3384376" cy="1178552"/>
          </a:xfrm>
          <a:prstGeom prst="dodecagon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レムナントの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みち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십이각형 19"/>
          <p:cNvSpPr/>
          <p:nvPr/>
        </p:nvSpPr>
        <p:spPr>
          <a:xfrm>
            <a:off x="-52181" y="2651490"/>
            <a:ext cx="4534470" cy="1178552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いふくいんか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みらい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굽은 화살표 8"/>
          <p:cNvSpPr/>
          <p:nvPr/>
        </p:nvSpPr>
        <p:spPr>
          <a:xfrm rot="5400000">
            <a:off x="6156176" y="1700808"/>
            <a:ext cx="864094" cy="1440161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7308304" y="3717032"/>
            <a:ext cx="504056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굽은 화살표 10"/>
          <p:cNvSpPr/>
          <p:nvPr/>
        </p:nvSpPr>
        <p:spPr>
          <a:xfrm rot="10800000">
            <a:off x="5868144" y="5414632"/>
            <a:ext cx="1692188" cy="722640"/>
          </a:xfrm>
          <a:prstGeom prst="bentArrow">
            <a:avLst>
              <a:gd name="adj1" fmla="val 25000"/>
              <a:gd name="adj2" fmla="val 26417"/>
              <a:gd name="adj3" fmla="val 50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굽은 화살표 20"/>
          <p:cNvSpPr/>
          <p:nvPr/>
        </p:nvSpPr>
        <p:spPr>
          <a:xfrm rot="16200000">
            <a:off x="1737136" y="4832861"/>
            <a:ext cx="802599" cy="1806222"/>
          </a:xfrm>
          <a:prstGeom prst="bentArrow">
            <a:avLst>
              <a:gd name="adj1" fmla="val 25000"/>
              <a:gd name="adj2" fmla="val 30258"/>
              <a:gd name="adj3" fmla="val 50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위쪽 화살표 21"/>
          <p:cNvSpPr/>
          <p:nvPr/>
        </p:nvSpPr>
        <p:spPr>
          <a:xfrm>
            <a:off x="1475656" y="3717032"/>
            <a:ext cx="432048" cy="720080"/>
          </a:xfrm>
          <a:prstGeom prst="upArrow">
            <a:avLst>
              <a:gd name="adj1" fmla="val 50000"/>
              <a:gd name="adj2" fmla="val 898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11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8" grpId="0" animBg="1"/>
      <p:bldP spid="19" grpId="0" animBg="1"/>
      <p:bldP spid="20" grpId="0" animBg="1"/>
      <p:bldP spid="9" grpId="0" animBg="1"/>
      <p:bldP spid="10" grpId="0" animBg="1"/>
      <p:bldP spid="11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52022"/>
            <a:ext cx="2866716" cy="384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323528" y="404664"/>
            <a:ext cx="5472608" cy="609440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キリストと　ともに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じゅうじかに　つけられ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ました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もはや　わたしが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いきて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いる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で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はなく、キリスト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わたしの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うちに　いきて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おられる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のです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ガラテヤ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2:20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09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1282</TotalTime>
  <Words>160</Words>
  <Application>Microsoft Office PowerPoint</Application>
  <PresentationFormat>画面に合わせる (4:3)</PresentationFormat>
  <Paragraphs>88</Paragraphs>
  <Slides>12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1" baseType="lpstr">
      <vt:lpstr>굴림</vt:lpstr>
      <vt:lpstr>HY견고딕</vt:lpstr>
      <vt:lpstr>KT&amp;G 상상제목OTF B</vt:lpstr>
      <vt:lpstr>Lucida Grande</vt:lpstr>
      <vt:lpstr>맑은 고딕</vt:lpstr>
      <vt:lpstr>ＭＳ Ｐゴシック</vt:lpstr>
      <vt:lpstr>Arial</vt:lpstr>
      <vt:lpstr>Helvetica</vt:lpstr>
      <vt:lpstr>Office 테마</vt:lpstr>
      <vt:lpstr>ほかの　ふくいんは　ありません　 のろいから　のがれる　みち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144</cp:revision>
  <dcterms:created xsi:type="dcterms:W3CDTF">2017-08-25T05:53:34Z</dcterms:created>
  <dcterms:modified xsi:type="dcterms:W3CDTF">2018-03-02T11:19:12Z</dcterms:modified>
</cp:coreProperties>
</file>