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1" r:id="rId2"/>
    <p:sldId id="504" r:id="rId3"/>
    <p:sldId id="506" r:id="rId4"/>
    <p:sldId id="532" r:id="rId5"/>
    <p:sldId id="533" r:id="rId6"/>
    <p:sldId id="536" r:id="rId7"/>
    <p:sldId id="505" r:id="rId8"/>
    <p:sldId id="507" r:id="rId9"/>
    <p:sldId id="467" r:id="rId10"/>
    <p:sldId id="524" r:id="rId11"/>
    <p:sldId id="535" r:id="rId12"/>
    <p:sldId id="53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B3FF9B"/>
    <a:srgbClr val="E60857"/>
    <a:srgbClr val="FFD03B"/>
    <a:srgbClr val="FFE285"/>
    <a:srgbClr val="0000FF"/>
    <a:srgbClr val="FFB3FF"/>
    <a:srgbClr val="CC3300"/>
    <a:srgbClr val="F24C7B"/>
    <a:srgbClr val="F7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D03B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616624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</a:t>
            </a:r>
            <a:r>
              <a:rPr lang="en-US" altLang="ja-JP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のぞみと　でんどう</a:t>
            </a:r>
            <a:endParaRPr lang="ko-KR" altLang="en-US" sz="5400" dirty="0">
              <a:solidFill>
                <a:srgbClr val="C0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3265548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テトス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1:1-3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B0413E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한컴 윤고딕 240" pitchFamily="18" charset="-127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" y="940409"/>
            <a:ext cx="8413166" cy="5914368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307750" y="312497"/>
            <a:ext cx="8600508" cy="79208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しりたいことを　しつもんして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みつけよう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307750" y="1417082"/>
            <a:ext cx="2782709" cy="1579870"/>
          </a:xfrm>
          <a:prstGeom prst="wedgeEllipseCallout">
            <a:avLst>
              <a:gd name="adj1" fmla="val 68446"/>
              <a:gd name="adj2" fmla="val 51677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ぶんかは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　ことですか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223222" y="1268760"/>
            <a:ext cx="2592288" cy="1579870"/>
          </a:xfrm>
          <a:prstGeom prst="wedgeEllipseCallout">
            <a:avLst>
              <a:gd name="adj1" fmla="val 25087"/>
              <a:gd name="adj2" fmla="val 71847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いせいとの　つきあいは　どうすべき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6093793" y="1581257"/>
            <a:ext cx="2405411" cy="1579870"/>
          </a:xfrm>
          <a:prstGeom prst="wedgeEllipseCallout">
            <a:avLst>
              <a:gd name="adj1" fmla="val -29530"/>
              <a:gd name="adj2" fmla="val 718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なんですか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56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" y="940409"/>
            <a:ext cx="8413166" cy="5914368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307750" y="312496"/>
            <a:ext cx="8600508" cy="1388312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フォーラムを　とおして　こたえを　みつければ　おおくの　ひとを　いかす　でんどうしゃに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なる　</a:t>
            </a:r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じゅんびに　なります</a:t>
            </a:r>
            <a:r>
              <a:rPr lang="en-US" altLang="ko-KR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730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しりたいこと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フォーラムじかんに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しつもん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9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6571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３つのことを　じゅんびしよう</a:t>
            </a:r>
            <a:endParaRPr lang="ko-KR" altLang="en-US" sz="36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설명선 1 1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きゃっ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かんせい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ぜんたいの　</a:t>
            </a:r>
            <a:endParaRPr lang="en-US" altLang="ja-JP" sz="24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41389" y="2211435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しゅかんせい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せんもん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en-US" altLang="ko-KR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52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09208" y="548680"/>
            <a:ext cx="8755280" cy="934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ちからが　あれば　たたかわずに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かつように　なります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れいてきな　ちから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せいれい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5364088" y="2816932"/>
            <a:ext cx="3240360" cy="1982630"/>
          </a:xfrm>
          <a:prstGeom prst="wedgeEllipseCallout">
            <a:avLst>
              <a:gd name="adj1" fmla="val -41929"/>
              <a:gd name="adj2" fmla="val 543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ていこくいのりを　とおして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やしなおう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56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09208" y="548680"/>
            <a:ext cx="8755280" cy="934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ぜんたいの　ながれを　みれば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すべきことが　みえます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きゃっ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ぜんたいの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ながれ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8171" y="3975498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35689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しゅかんせい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せんもん</a:t>
            </a:r>
            <a:r>
              <a:rPr lang="ja-JP" altLang="en-US" sz="2400" dirty="0" err="1">
                <a:solidFill>
                  <a:srgbClr val="FF0000"/>
                </a:solidFill>
                <a:latin typeface="ＭＳ Ｐゴシック" panose="020B0600070205080204" pitchFamily="50" charset="-128"/>
              </a:rPr>
              <a:t>せい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21306" y="4925171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げんざい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0299" y="5778389"/>
            <a:ext cx="13037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549568" y="6022202"/>
            <a:ext cx="115212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うえ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911510" y="6050500"/>
            <a:ext cx="1152128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148064" y="6008053"/>
            <a:ext cx="1321575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まわり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470870" y="5622053"/>
            <a:ext cx="1269482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ひろさ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436028" y="4925171"/>
            <a:ext cx="1312436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たかさ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740352" y="4005064"/>
            <a:ext cx="1403648" cy="864096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ふかさ</a:t>
            </a:r>
            <a:endParaRPr lang="ko-KR" altLang="en-US" sz="2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028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6571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005064"/>
            <a:ext cx="21257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179512" y="260648"/>
            <a:ext cx="8712968" cy="115212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みっつのことを　そなえれば　わたしの　</a:t>
            </a:r>
            <a:r>
              <a:rPr lang="en-US" altLang="ja-JP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CVDIP</a:t>
            </a:r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endParaRPr lang="en-US" altLang="ja-JP" sz="28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みえるように　なって　しょうにんに　なることが　できます</a:t>
            </a:r>
            <a:endParaRPr lang="ko-KR" altLang="en-US" sz="2800" dirty="0">
              <a:solidFill>
                <a:srgbClr val="C0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설명선 1 1"/>
          <p:cNvSpPr/>
          <p:nvPr/>
        </p:nvSpPr>
        <p:spPr>
          <a:xfrm>
            <a:off x="539552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3430"/>
              <a:gd name="adj4" fmla="val 133026"/>
            </a:avLst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れいてきな　ちから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せいれい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491880" y="1916832"/>
            <a:ext cx="2520279" cy="1224136"/>
          </a:xfrm>
          <a:prstGeom prst="borderCallout1">
            <a:avLst>
              <a:gd name="adj1" fmla="val 99106"/>
              <a:gd name="adj2" fmla="val 48786"/>
              <a:gd name="adj3" fmla="val 153244"/>
              <a:gd name="adj4" fmla="val 4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きゃっ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ぜんたいの　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ながれ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335689" y="2204864"/>
            <a:ext cx="2304256" cy="1224136"/>
          </a:xfrm>
          <a:prstGeom prst="borderCallout1">
            <a:avLst>
              <a:gd name="adj1" fmla="val 100238"/>
              <a:gd name="adj2" fmla="val 40970"/>
              <a:gd name="adj3" fmla="val 166825"/>
              <a:gd name="adj4" fmla="val -33522"/>
            </a:avLst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しゅかんせい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/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せんもん</a:t>
            </a:r>
            <a:r>
              <a:rPr lang="ja-JP" altLang="en-US" sz="2400" dirty="0" err="1">
                <a:solidFill>
                  <a:srgbClr val="FF0000"/>
                </a:solidFill>
                <a:latin typeface="ＭＳ Ｐゴシック" panose="020B0600070205080204" pitchFamily="50" charset="-128"/>
              </a:rPr>
              <a:t>せい</a:t>
            </a:r>
            <a:r>
              <a:rPr lang="en-US" altLang="ko-KR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7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D03B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31840" y="1635873"/>
            <a:ext cx="5616624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</a:t>
            </a:r>
            <a:r>
              <a:rPr lang="en-US" altLang="ja-JP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のぞみと　でんどう</a:t>
            </a:r>
            <a:endParaRPr lang="ko-KR" altLang="en-US" sz="5400" dirty="0">
              <a:solidFill>
                <a:srgbClr val="C0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3265548"/>
            <a:ext cx="4032448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テトス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1:1-3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B0413E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1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한컴 윤고딕 240" pitchFamily="18" charset="-127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234"/>
            <a:ext cx="9144000" cy="90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916409"/>
            <a:ext cx="7429500" cy="61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8" y="1556792"/>
            <a:ext cx="2083153" cy="3640285"/>
          </a:xfrm>
          <a:prstGeom prst="rect">
            <a:avLst/>
          </a:prstGeom>
          <a:noFill/>
          <a:ln>
            <a:noFill/>
          </a:ln>
          <a:effectLst>
            <a:outerShdw blurRad="254000" dist="88899" dir="14940029" algn="ctr" rotWithShape="0">
              <a:srgbClr val="19191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232799" y="270241"/>
            <a:ext cx="8678401" cy="64616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どんな　めを　もっていますか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6775" y="2197669"/>
            <a:ext cx="3675145" cy="851572"/>
          </a:xfrm>
          <a:prstGeom prst="roundRect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めの　まえの　ことだけ　みる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7468" y="3465685"/>
            <a:ext cx="3644451" cy="657474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みる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07467" y="4506988"/>
            <a:ext cx="3644451" cy="8662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ことを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みる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919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2897"/>
            <a:ext cx="7406957" cy="770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47" y="1834789"/>
            <a:ext cx="1902131" cy="22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24759"/>
            <a:ext cx="2036517" cy="27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363980" y="410649"/>
            <a:ext cx="8416039" cy="1142092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みらいと　えいえんな　ことを　みる　ひとは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　することが　できます</a:t>
            </a:r>
            <a:endParaRPr lang="en-US" altLang="ko-KR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37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590"/>
            <a:ext cx="9130715" cy="556141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247578" y="175857"/>
            <a:ext cx="8678401" cy="116491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fontAlgn="base">
              <a:buAutoNum type="arabicPeriod"/>
            </a:pPr>
            <a:r>
              <a:rPr lang="ja-JP" altLang="en-US" sz="44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パウロと　テトスを　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めされた　りゆうが　あります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47578" y="3519511"/>
            <a:ext cx="7420766" cy="6952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しんりの　ちしきを　さとる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たすけるため（テト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276" y="4841150"/>
            <a:ext cx="8197156" cy="6952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のぞみを　でん</a:t>
            </a:r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どうを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とおして　あらわす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（テト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</a:t>
            </a:r>
            <a:r>
              <a:rPr lang="ja-JP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8150" y="2288355"/>
            <a:ext cx="7564210" cy="664419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えらばれた　ものの　しんこうを　かたく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ため（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テト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1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3893</TotalTime>
  <Words>132</Words>
  <Application>Microsoft Office PowerPoint</Application>
  <PresentationFormat>画面に合わせる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Gill Sans</vt:lpstr>
      <vt:lpstr>굴림</vt:lpstr>
      <vt:lpstr>HY견고딕</vt:lpstr>
      <vt:lpstr>KT&amp;G 상상제목OTF B</vt:lpstr>
      <vt:lpstr>Lucida Grande</vt:lpstr>
      <vt:lpstr>맑은 고딕</vt:lpstr>
      <vt:lpstr>ＭＳ Ｐゴシック</vt:lpstr>
      <vt:lpstr>ヒラギノ角ゴ ProN W3</vt:lpstr>
      <vt:lpstr>경기천년제목 Medium</vt:lpstr>
      <vt:lpstr>한컴 윤고딕 240</vt:lpstr>
      <vt:lpstr>헤움네모고딕162</vt:lpstr>
      <vt:lpstr>Arial</vt:lpstr>
      <vt:lpstr>Office 테마</vt:lpstr>
      <vt:lpstr>えいえんの　 のぞみと　でんどう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えいえんの　 のぞみと　でんどう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447</cp:revision>
  <dcterms:created xsi:type="dcterms:W3CDTF">2017-08-25T05:53:34Z</dcterms:created>
  <dcterms:modified xsi:type="dcterms:W3CDTF">2018-11-02T11:19:11Z</dcterms:modified>
</cp:coreProperties>
</file>