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24384000" cy="13716000"/>
  <p:notesSz cx="6858000" cy="9144000"/>
  <p:embeddedFontLst>
    <p:embeddedFont>
      <p:font typeface="KT&amp;G 상상제목 B" panose="020B0604020202020204" charset="-127"/>
      <p:regular r:id="rId25"/>
    </p:embeddedFont>
  </p:embeddedFontLst>
  <p:defaultTextStyle>
    <a:defPPr>
      <a:defRPr lang="ko-KR"/>
    </a:defPPr>
    <a:lvl1pPr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1pPr>
    <a:lvl2pPr indent="2286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2pPr>
    <a:lvl3pPr indent="4572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3pPr>
    <a:lvl4pPr indent="6858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4pPr>
    <a:lvl5pPr indent="9144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5pPr>
    <a:lvl6pPr marL="22860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6pPr>
    <a:lvl7pPr marL="27432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7pPr>
    <a:lvl8pPr marL="32004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8pPr>
    <a:lvl9pPr marL="36576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926" autoAdjust="0"/>
  </p:normalViewPr>
  <p:slideViewPr>
    <p:cSldViewPr>
      <p:cViewPr varScale="1">
        <p:scale>
          <a:sx n="40" d="100"/>
          <a:sy n="40" d="100"/>
        </p:scale>
        <p:origin x="138" y="24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Helvetica Neue" charset="0"/>
              </a:rPr>
              <a:t>Second level</a:t>
            </a:r>
          </a:p>
          <a:p>
            <a:pPr lvl="2"/>
            <a:r>
              <a:rPr lang="ko-KR" altLang="ko-KR" smtClean="0">
                <a:sym typeface="Helvetica Neue" charset="0"/>
              </a:rPr>
              <a:t>Third level</a:t>
            </a:r>
          </a:p>
          <a:p>
            <a:pPr lvl="3"/>
            <a:r>
              <a:rPr lang="ko-KR" altLang="ko-KR" smtClean="0">
                <a:sym typeface="Helvetica Neue" charset="0"/>
              </a:rPr>
              <a:t>Fourth level</a:t>
            </a:r>
          </a:p>
          <a:p>
            <a:pPr lvl="4"/>
            <a:r>
              <a:rPr lang="ko-KR" altLang="ko-KR" smtClean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99450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19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間違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まちが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った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根本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こんぽん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方向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ほうこう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変(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えなければなりません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創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3:15)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世(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よ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の中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へ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向(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む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道(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みち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かみ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国(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くに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道(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みち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変(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えなければなりません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創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6:14)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絶対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ぜったい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開(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ひら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かれるしかない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門(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もん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握(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にぎ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らなければなりません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創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12:1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</a:t>
            </a:r>
            <a:endParaRPr lang="ja-JP" altLang="ja-JP" sz="30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060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24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この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事実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じじつ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知(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って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Remnant(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レムナント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は、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時代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じだい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生(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かす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伝道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でんどう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によって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災(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わざわ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いを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防(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ふせ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ぐように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なります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Ⅱ列王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5:2)</a:t>
            </a:r>
            <a:endParaRPr lang="ja-JP" altLang="ja-JP" sz="30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77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560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将軍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しょうぐん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ナアマンは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弟子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でし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になりました</a:t>
            </a:r>
            <a:endParaRPr lang="ja-JP" altLang="ja-JP" sz="30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56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765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名前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なまえ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のない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若(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わか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娘(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むすめ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伝道者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でんどうしゃ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役割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やくわり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果(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たしました</a:t>
            </a:r>
            <a:endParaRPr lang="ja-JP" altLang="ja-JP" sz="30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400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969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働(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ばたら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きは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国(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くに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災(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わざわ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防(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ふせ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ぐ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道(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みち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になりました</a:t>
            </a:r>
            <a:endParaRPr lang="ja-JP" altLang="ja-JP" sz="3000" kern="120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473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364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1680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6094075" y="571500"/>
            <a:ext cx="3902075" cy="1191101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386263" y="571500"/>
            <a:ext cx="11555412" cy="1191101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8087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8866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571291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386263" y="3643313"/>
            <a:ext cx="77279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6613" y="3643313"/>
            <a:ext cx="7729537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757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9000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9167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684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8418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316422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4386263" y="571500"/>
            <a:ext cx="15609887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4386263" y="3643313"/>
            <a:ext cx="15609887" cy="883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Apple SD 산돌고딕 Neo 옅은체" charset="0"/>
              </a:rPr>
              <a:t>Second level</a:t>
            </a:r>
          </a:p>
          <a:p>
            <a:pPr lvl="2"/>
            <a:r>
              <a:rPr lang="ko-KR" altLang="ko-KR" smtClean="0">
                <a:sym typeface="Apple SD 산돌고딕 Neo 옅은체" charset="0"/>
              </a:rPr>
              <a:t>Third level</a:t>
            </a:r>
          </a:p>
          <a:p>
            <a:pPr lvl="3"/>
            <a:r>
              <a:rPr lang="ko-KR" altLang="ko-KR" smtClean="0">
                <a:sym typeface="Apple SD 산돌고딕 Neo 옅은체" charset="0"/>
              </a:rPr>
              <a:t>Fourth level</a:t>
            </a:r>
          </a:p>
          <a:p>
            <a:pPr lvl="4"/>
            <a:r>
              <a:rPr lang="ko-KR" altLang="ko-KR" smtClean="0">
                <a:sym typeface="Apple SD 산돌고딕 Neo 옅은체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 charset="0"/>
        </a:defRPr>
      </a:lvl1pPr>
      <a:lvl2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2pPr>
      <a:lvl3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3pPr>
      <a:lvl4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4pPr>
      <a:lvl5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254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1pPr>
      <a:lvl2pPr marL="10826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2pPr>
      <a:lvl3pPr marL="15398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3pPr>
      <a:lvl4pPr marL="19970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4pPr>
      <a:lvl5pPr marL="24542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5pPr>
      <a:lvl6pPr marL="29114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3686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38258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2830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8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8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8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8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/>
          </p:cNvSpPr>
          <p:nvPr/>
        </p:nvSpPr>
        <p:spPr bwMode="auto">
          <a:xfrm>
            <a:off x="7891953" y="5708648"/>
            <a:ext cx="8598507" cy="229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ja-JP" altLang="en-US" sz="7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レムナントが　しるべき</a:t>
            </a:r>
            <a:endParaRPr lang="en-US" altLang="ja-JP" sz="7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70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れつ</a:t>
            </a:r>
            <a:r>
              <a:rPr lang="ja-JP" altLang="en-US" sz="7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おうき　だいに</a:t>
            </a:r>
            <a:endParaRPr 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img_12_06_chong_0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-1093788"/>
            <a:ext cx="24501476" cy="1837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오잇2(여자)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3242879" y="3041576"/>
            <a:ext cx="1651000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img_12_06_chong_0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-1093788"/>
            <a:ext cx="24501476" cy="1837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OP2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2785664" y="7674767"/>
            <a:ext cx="1651000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img_12_06_chong_0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2736850"/>
            <a:ext cx="24536400" cy="1840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img_12_06_chong_0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354138"/>
            <a:ext cx="24745950" cy="1855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img_12_06_chong_02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-1992313"/>
            <a:ext cx="24574500" cy="1843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SCREAM 1  -S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3810313" y="9857682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pasted-imag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6675"/>
            <a:ext cx="24384000" cy="1829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8" name="Picture 2" descr="pasted-imag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1408113"/>
            <a:ext cx="9604375" cy="10448925"/>
          </a:xfrm>
          <a:prstGeom prst="rect">
            <a:avLst/>
          </a:prstGeom>
          <a:noFill/>
          <a:ln>
            <a:noFill/>
          </a:ln>
          <a:effectLst>
            <a:outerShdw blurRad="140828" dist="139484" dir="5400000" algn="ctr" rotWithShape="0">
              <a:srgbClr val="000000">
                <a:alpha val="8006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img_12_06_chong_02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25" y="-3417888"/>
            <a:ext cx="24707850" cy="1852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물소리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3737732" y="3460741"/>
            <a:ext cx="1651001" cy="838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img_12_06_chong_0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0" y="-3054350"/>
            <a:ext cx="24638000" cy="1847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pasted-imag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6675"/>
            <a:ext cx="24384000" cy="1829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0" name="Picture 2" descr="pasted-image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050" y="2009775"/>
            <a:ext cx="8183563" cy="11212513"/>
          </a:xfrm>
          <a:prstGeom prst="rect">
            <a:avLst/>
          </a:prstGeom>
          <a:noFill/>
          <a:ln>
            <a:noFill/>
          </a:ln>
          <a:effectLst>
            <a:outerShdw blurRad="140828" dist="139484" dir="5400000" algn="ctr" rotWithShape="0">
              <a:srgbClr val="000000">
                <a:alpha val="8006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5" name="OI OI (에코)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3175000" y="10242376"/>
            <a:ext cx="1651000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E9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/>
          </p:cNvSpPr>
          <p:nvPr/>
        </p:nvSpPr>
        <p:spPr bwMode="auto">
          <a:xfrm>
            <a:off x="909638" y="4338248"/>
            <a:ext cx="22563137" cy="5037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THE정고딕160" charset="0"/>
              </a:rPr>
              <a:t>ただしい　でんどうが　もたらした</a:t>
            </a:r>
            <a:endParaRPr lang="en-US" altLang="ja-JP" sz="12000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THE정고딕160" charset="0"/>
            </a:endParaRPr>
          </a:p>
          <a:p>
            <a:pPr>
              <a:lnSpc>
                <a:spcPct val="140000"/>
              </a:lnSpc>
            </a:pPr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THE정고딕160" charset="0"/>
              </a:rPr>
              <a:t>けっかが　あります</a:t>
            </a:r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3" grpId="0" build="p" bldLvl="5" autoUpdateAnimBg="0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asted-imag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18238"/>
            <a:ext cx="24384000" cy="2438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-9525" y="4763"/>
            <a:ext cx="15165388" cy="3814762"/>
            <a:chOff x="0" y="0"/>
            <a:chExt cx="15166020" cy="3813562"/>
          </a:xfrm>
        </p:grpSpPr>
        <p:sp>
          <p:nvSpPr>
            <p:cNvPr id="4099" name="AutoShape 3"/>
            <p:cNvSpPr>
              <a:spLocks/>
            </p:cNvSpPr>
            <p:nvPr/>
          </p:nvSpPr>
          <p:spPr bwMode="auto">
            <a:xfrm>
              <a:off x="3866681" y="0"/>
              <a:ext cx="11299339" cy="3813562"/>
            </a:xfrm>
            <a:prstGeom prst="rightArrow">
              <a:avLst>
                <a:gd name="adj1" fmla="val 100000"/>
                <a:gd name="adj2" fmla="val 41920"/>
              </a:avLst>
            </a:prstGeom>
            <a:solidFill>
              <a:srgbClr val="FFFFFF"/>
            </a:solidFill>
            <a:ln>
              <a:noFill/>
            </a:ln>
            <a:effectLst>
              <a:outerShdw blurRad="101600" algn="ctr" rotWithShape="0">
                <a:srgbClr val="000000">
                  <a:alpha val="7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endParaRPr lang="ko-KR" altLang="ko-KR" sz="3200">
                <a:effectLst>
                  <a:outerShdw blurRad="38100" dist="38100" dir="2700000" algn="tl">
                    <a:srgbClr val="C0C0C0"/>
                  </a:outerShdw>
                </a:effectLst>
                <a:latin typeface="KT&amp;G 상상제목 B" pitchFamily="2" charset="-127"/>
                <a:ea typeface="KT&amp;G 상상제목 B" pitchFamily="2" charset="-127"/>
              </a:endParaRPr>
            </a:p>
          </p:txBody>
        </p:sp>
        <p:sp>
          <p:nvSpPr>
            <p:cNvPr id="4100" name="Rectangle 4"/>
            <p:cNvSpPr>
              <a:spLocks/>
            </p:cNvSpPr>
            <p:nvPr/>
          </p:nvSpPr>
          <p:spPr bwMode="auto">
            <a:xfrm>
              <a:off x="0" y="0"/>
              <a:ext cx="3869226" cy="3813562"/>
            </a:xfrm>
            <a:prstGeom prst="rect">
              <a:avLst/>
            </a:prstGeom>
            <a:gradFill rotWithShape="0">
              <a:gsLst>
                <a:gs pos="0">
                  <a:srgbClr val="BC346F"/>
                </a:gs>
                <a:gs pos="100000">
                  <a:srgbClr val="903169"/>
                </a:gs>
              </a:gsLst>
              <a:lin ang="5400000"/>
            </a:gradFill>
            <a:ln>
              <a:noFill/>
            </a:ln>
            <a:effectLst>
              <a:outerShdw blurRad="101600" algn="ctr" rotWithShape="0">
                <a:srgbClr val="000000">
                  <a:alpha val="7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endParaRPr lang="ko-KR" altLang="ko-KR" sz="3200"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</a:endParaRPr>
            </a:p>
          </p:txBody>
        </p:sp>
      </p:grpSp>
      <p:sp>
        <p:nvSpPr>
          <p:cNvPr id="4101" name="Rectangle 5"/>
          <p:cNvSpPr>
            <a:spLocks/>
          </p:cNvSpPr>
          <p:nvPr/>
        </p:nvSpPr>
        <p:spPr bwMode="auto">
          <a:xfrm>
            <a:off x="871963" y="-774848"/>
            <a:ext cx="2031005" cy="5078313"/>
          </a:xfrm>
          <a:prstGeom prst="rect">
            <a:avLst/>
          </a:prstGeom>
          <a:noFill/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ko-KR" sz="30000">
                <a:latin typeface="KT&amp;G 상상제목 B" pitchFamily="2" charset="-127"/>
                <a:ea typeface="KT&amp;G 상상제목 B" pitchFamily="2" charset="-127"/>
                <a:cs typeface="NVmotoong B" charset="0"/>
                <a:sym typeface="NVmotoong B" charset="0"/>
              </a:rPr>
              <a:t>2</a:t>
            </a:r>
            <a:endParaRPr lang="ko-KR" altLang="ko-KR" sz="180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NVmotoong B" charset="0"/>
              <a:sym typeface="NVmotoong B" charset="0"/>
            </a:endParaRPr>
          </a:p>
        </p:txBody>
      </p:sp>
      <p:sp>
        <p:nvSpPr>
          <p:cNvPr id="4102" name="AutoShape 6"/>
          <p:cNvSpPr>
            <a:spLocks/>
          </p:cNvSpPr>
          <p:nvPr/>
        </p:nvSpPr>
        <p:spPr bwMode="auto">
          <a:xfrm rot="5400000">
            <a:off x="3840957" y="1464469"/>
            <a:ext cx="1270000" cy="8969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rgbClr val="903169"/>
              </a:gs>
              <a:gs pos="100000">
                <a:srgbClr val="BC346F"/>
              </a:gs>
            </a:gsLst>
            <a:lin ang="540000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ko-KR" altLang="ko-KR" sz="3200"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</a:endParaRPr>
          </a:p>
        </p:txBody>
      </p:sp>
      <p:sp>
        <p:nvSpPr>
          <p:cNvPr id="4103" name="Rectangle 7"/>
          <p:cNvSpPr>
            <a:spLocks/>
          </p:cNvSpPr>
          <p:nvPr/>
        </p:nvSpPr>
        <p:spPr bwMode="auto">
          <a:xfrm>
            <a:off x="4946312" y="69241"/>
            <a:ext cx="9231693" cy="322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/>
            <a:r>
              <a:rPr lang="ja-JP" altLang="en-US" sz="10000" dirty="0" smtClean="0">
                <a:solidFill>
                  <a:srgbClr val="79797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あるレムナントの</a:t>
            </a:r>
            <a:endParaRPr lang="en-US" altLang="ja-JP" sz="10000" dirty="0" smtClean="0">
              <a:solidFill>
                <a:srgbClr val="797979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볼드체" charset="0"/>
            </a:endParaRPr>
          </a:p>
          <a:p>
            <a:pPr algn="l"/>
            <a:r>
              <a:rPr lang="ja-JP" altLang="en-US" sz="10000" dirty="0" smtClean="0">
                <a:solidFill>
                  <a:srgbClr val="79797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でんどう</a:t>
            </a:r>
            <a:r>
              <a:rPr lang="ja-JP" altLang="en-US" sz="10000" dirty="0" err="1" smtClean="0">
                <a:solidFill>
                  <a:srgbClr val="79797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げんば</a:t>
            </a:r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  <p:pic>
        <p:nvPicPr>
          <p:cNvPr id="4105" name="Picture 9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3263" y="6684963"/>
            <a:ext cx="3676650" cy="1074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6" name="Picture 10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50" y="3416300"/>
            <a:ext cx="7240588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7" name="Picture 11" descr="pasted-image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288" y="1128713"/>
            <a:ext cx="7589837" cy="1145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8" name="Picture 12" descr="pasted-image.t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038" y="1177925"/>
            <a:ext cx="3916362" cy="11356975"/>
          </a:xfrm>
          <a:prstGeom prst="rect">
            <a:avLst/>
          </a:prstGeom>
          <a:noFill/>
          <a:ln>
            <a:noFill/>
          </a:ln>
          <a:effectLst>
            <a:outerShdw blurRad="139700" dist="139484" dir="5400000" algn="ctr" rotWithShape="0">
              <a:srgbClr val="000000">
                <a:alpha val="8006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109" name="Picture 13" descr="pasted-image.t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1011238"/>
            <a:ext cx="10710862" cy="11691937"/>
          </a:xfrm>
          <a:prstGeom prst="rect">
            <a:avLst/>
          </a:prstGeom>
          <a:noFill/>
          <a:ln>
            <a:noFill/>
          </a:ln>
          <a:effectLst>
            <a:outerShdw blurRad="139700" dist="139484" dir="5400000" algn="ctr" rotWithShape="0">
              <a:srgbClr val="000000">
                <a:alpha val="8006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5" name="Untitled 1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-3721768" y="3532422"/>
            <a:ext cx="1651001" cy="838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101" grpId="0" autoUpdateAnimBg="0"/>
      <p:bldP spid="4102" grpId="0" animBg="1" autoUpdateAnimBg="0"/>
      <p:bldP spid="4103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pasted-imag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288" y="1128713"/>
            <a:ext cx="7589837" cy="1145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pasted-imag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038" y="1177925"/>
            <a:ext cx="3916362" cy="11356975"/>
          </a:xfrm>
          <a:prstGeom prst="rect">
            <a:avLst/>
          </a:prstGeom>
          <a:noFill/>
          <a:ln>
            <a:noFill/>
          </a:ln>
          <a:effectLst>
            <a:outerShdw blurRad="139700" dist="139484" dir="5400000" algn="ctr" rotWithShape="0">
              <a:srgbClr val="000000">
                <a:alpha val="8006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노예 이스라엘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882775"/>
            <a:ext cx="21588413" cy="994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/>
          </p:cNvSpPr>
          <p:nvPr/>
        </p:nvSpPr>
        <p:spPr bwMode="auto">
          <a:xfrm>
            <a:off x="696913" y="1411293"/>
            <a:ext cx="22988587" cy="1089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97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アラム</a:t>
            </a:r>
            <a:r>
              <a:rPr lang="ja-JP" altLang="en-US" sz="9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の　おうの　しょうぐん　ナアマン</a:t>
            </a:r>
            <a:r>
              <a:rPr lang="ja-JP" altLang="en-US" sz="97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は</a:t>
            </a:r>
            <a:r>
              <a:rPr lang="ja-JP" altLang="en-US" sz="9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</a:t>
            </a:r>
            <a:endParaRPr lang="en-US" altLang="ja-JP" sz="97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9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その　しゅくんに　おもんじられ、そんけい</a:t>
            </a:r>
            <a:endParaRPr lang="en-US" altLang="ja-JP" sz="97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9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されて</a:t>
            </a:r>
            <a:r>
              <a:rPr lang="ja-JP" altLang="en-US" sz="97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いた</a:t>
            </a:r>
            <a:r>
              <a:rPr lang="ja-JP" altLang="en-US" sz="9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。しゅが　かつて　かれに　よって</a:t>
            </a:r>
            <a:endParaRPr lang="en-US" altLang="ja-JP" sz="97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9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アラムに　</a:t>
            </a:r>
            <a:r>
              <a:rPr lang="ja-JP" altLang="en-US" sz="97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しょ</a:t>
            </a:r>
            <a:r>
              <a:rPr lang="ja-JP" altLang="en-US" sz="9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うりを　えさせられた</a:t>
            </a:r>
            <a:endParaRPr lang="en-US" altLang="ja-JP" sz="97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9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から</a:t>
            </a:r>
            <a:r>
              <a:rPr lang="ja-JP" altLang="en-US" sz="97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である。</a:t>
            </a:r>
            <a:r>
              <a:rPr lang="ja-JP" altLang="en-US" sz="9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このひとは　ゆうしで、</a:t>
            </a:r>
            <a:endParaRPr lang="en-US" altLang="ja-JP" sz="97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9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ツァラアトに　おかされて</a:t>
            </a:r>
            <a:r>
              <a:rPr lang="ja-JP" altLang="en-US" sz="97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いた。</a:t>
            </a:r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  <p:sp>
        <p:nvSpPr>
          <p:cNvPr id="5122" name="Rectangle 2"/>
          <p:cNvSpPr>
            <a:spLocks/>
          </p:cNvSpPr>
          <p:nvPr/>
        </p:nvSpPr>
        <p:spPr bwMode="auto">
          <a:xfrm>
            <a:off x="19330811" y="11807588"/>
            <a:ext cx="4632677" cy="117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5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Ⅱ</a:t>
            </a:r>
            <a:r>
              <a:rPr lang="ja-JP" altLang="en-US" sz="56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れつ</a:t>
            </a:r>
            <a:r>
              <a:rPr lang="ja-JP" altLang="en-US" sz="5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おう</a:t>
            </a:r>
            <a:r>
              <a:rPr lang="ko-KR" sz="5600" smtClean="0">
                <a:latin typeface="ＭＳ Ｐゴシック" panose="020B0600070205080204" pitchFamily="50" charset="-128"/>
                <a:ea typeface="KT&amp;G 상상제목 B" pitchFamily="2" charset="-127"/>
                <a:sym typeface="Apple SD 산돌고딕 Neo 세미볼드체" charset="0"/>
              </a:rPr>
              <a:t> </a:t>
            </a:r>
            <a:r>
              <a:rPr lang="ko-KR" altLang="ko-KR" sz="5600" dirty="0">
                <a:latin typeface="KT&amp;G 상상제목 B" pitchFamily="2" charset="-127"/>
                <a:ea typeface="KT&amp;G 상상제목 B" pitchFamily="2" charset="-127"/>
                <a:cs typeface="Apple SD 산돌고딕 Neo 세미볼드체" charset="0"/>
                <a:sym typeface="Apple SD 산돌고딕 Neo 세미볼드체" charset="0"/>
              </a:rPr>
              <a:t>5:1</a:t>
            </a:r>
            <a:endParaRPr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Apple SD 산돌고딕 Neo 세미볼드체" charset="0"/>
              <a:sym typeface="Apple SD 산돌고딕 Neo 세미볼드체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DB4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/>
          </p:cNvSpPr>
          <p:nvPr/>
        </p:nvSpPr>
        <p:spPr bwMode="auto">
          <a:xfrm>
            <a:off x="909638" y="3100410"/>
            <a:ext cx="22563137" cy="751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THE정고딕160" charset="0"/>
              </a:rPr>
              <a:t>おとなの　しっぱいを　ただしく</a:t>
            </a:r>
            <a:endParaRPr lang="en-US" altLang="ja-JP" sz="12000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THE정고딕160" charset="0"/>
            </a:endParaRPr>
          </a:p>
          <a:p>
            <a:pPr>
              <a:lnSpc>
                <a:spcPct val="140000"/>
              </a:lnSpc>
            </a:pPr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THE정고딕160" charset="0"/>
              </a:rPr>
              <a:t>かえる</a:t>
            </a:r>
            <a:r>
              <a:rPr lang="ja-JP" altLang="en-US" sz="120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THE정고딕160" charset="0"/>
              </a:rPr>
              <a:t>ことが</a:t>
            </a:r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THE정고딕160" charset="0"/>
              </a:rPr>
              <a:t>、レムナントが</a:t>
            </a:r>
            <a:endParaRPr lang="en-US" altLang="ja-JP" sz="12000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THE정고딕160" charset="0"/>
            </a:endParaRPr>
          </a:p>
          <a:p>
            <a:pPr>
              <a:lnSpc>
                <a:spcPct val="140000"/>
              </a:lnSpc>
            </a:pPr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THE정고딕160" charset="0"/>
              </a:rPr>
              <a:t>す</a:t>
            </a:r>
            <a:r>
              <a:rPr lang="ja-JP" altLang="en-US" sz="120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THE정고딕160" charset="0"/>
              </a:rPr>
              <a:t>べきこと</a:t>
            </a:r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THE정고딕160" charset="0"/>
              </a:rPr>
              <a:t>です</a:t>
            </a:r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7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" grpId="0" build="p" bldLvl="5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pasted-image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687388"/>
            <a:ext cx="23331487" cy="1233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채찍(Echo)1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3084500" y="-448303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노예 포로 기도 렘넌트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1913"/>
            <a:ext cx="24384000" cy="1105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승리1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1524000" y="1632599"/>
            <a:ext cx="1651000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468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/>
          </p:cNvSpPr>
          <p:nvPr/>
        </p:nvSpPr>
        <p:spPr bwMode="auto">
          <a:xfrm>
            <a:off x="909638" y="4199749"/>
            <a:ext cx="22563137" cy="531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ja-JP" altLang="en-US" sz="120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THE정고딕160" charset="0"/>
              </a:rPr>
              <a:t>ある </a:t>
            </a:r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THE정고딕160" charset="0"/>
              </a:rPr>
              <a:t>レムナントが　</a:t>
            </a:r>
            <a:r>
              <a:rPr lang="ja-JP" altLang="en-US" sz="1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THE정고딕160" charset="0"/>
              </a:rPr>
              <a:t>げんば</a:t>
            </a:r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THE정고딕160" charset="0"/>
              </a:rPr>
              <a:t>で</a:t>
            </a:r>
            <a:endParaRPr lang="en-US" altLang="ja-JP" sz="12000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THE정고딕160" charset="0"/>
            </a:endParaRPr>
          </a:p>
          <a:p>
            <a:pPr>
              <a:lnSpc>
                <a:spcPct val="140000"/>
              </a:lnSpc>
            </a:pPr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THE정고딕160" charset="0"/>
              </a:rPr>
              <a:t>おこなった　でんどうが　ありました</a:t>
            </a:r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" grpId="0" build="p" bldLvl="5" autoUpdateAnimBg="0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pasted-imag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575" y="-55563"/>
            <a:ext cx="25711150" cy="1382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가증한 웃음2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3919185" y="-72354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pasted-imag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7063" y="-53975"/>
            <a:ext cx="25638126" cy="138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울음소리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3433736" y="2897560"/>
            <a:ext cx="1651000" cy="838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radient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FFFFFF"/>
      </a:accent3>
      <a:accent4>
        <a:srgbClr val="000000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263</Words>
  <Application>Microsoft Office PowerPoint</Application>
  <PresentationFormat>ユーザー設定</PresentationFormat>
  <Paragraphs>27</Paragraphs>
  <Slides>22</Slides>
  <Notes>5</Notes>
  <HiddenSlides>0</HiddenSlides>
  <MMClips>10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32" baseType="lpstr">
      <vt:lpstr>KT&amp;G 상상제목 B</vt:lpstr>
      <vt:lpstr>Apple SD 산돌고딕 Neo 볼드체</vt:lpstr>
      <vt:lpstr>NVmotoong B</vt:lpstr>
      <vt:lpstr>Apple SD 산돌고딕 Neo 옅은체</vt:lpstr>
      <vt:lpstr>THE정고딕160</vt:lpstr>
      <vt:lpstr>ＭＳ Ｐゴシック</vt:lpstr>
      <vt:lpstr>Apple SD 산돌고딕 Neo 세미볼드체</vt:lpstr>
      <vt:lpstr>Helvetica Neue</vt:lpstr>
      <vt:lpstr>Arial</vt:lpstr>
      <vt:lpstr>Gradient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김기택</dc:creator>
  <cp:lastModifiedBy>佐々木智香子</cp:lastModifiedBy>
  <cp:revision>9</cp:revision>
  <dcterms:modified xsi:type="dcterms:W3CDTF">2015-04-03T08:36:09Z</dcterms:modified>
</cp:coreProperties>
</file>