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embeddedFontLst>
    <p:embeddedFont>
      <p:font typeface="KT&amp;G 상상제목 B" charset="-127"/>
      <p:regular r:id="rId19"/>
    </p:embeddedFont>
    <p:embeddedFont>
      <p:font typeface="굴림" pitchFamily="34" charset="-127"/>
      <p:regular r:id="rId20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41" autoAdjust="0"/>
  </p:normalViewPr>
  <p:slideViewPr>
    <p:cSldViewPr>
      <p:cViewPr>
        <p:scale>
          <a:sx n="40" d="100"/>
          <a:sy n="40" d="100"/>
        </p:scale>
        <p:origin x="30" y="-34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109229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幼いとき、王になることをあらかじめ知っていたダビデ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みことばは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必(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かなら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ず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成就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じょうじゅ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16:1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サウル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迎(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サウル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報告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ほうこく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したある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若者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わか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1:11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16)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悲(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歌(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作(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1:17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27)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みことばは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必(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かなら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ず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成就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じょうじゅ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16:1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サウル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迎(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サウル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報告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ほうこく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したある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若者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わか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1:11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16)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悲(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歌(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作(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1:17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27)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サウル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王家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おうけ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戦(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たたか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続(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つづ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いて、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結局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けっきょく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アブネルは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3:22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30)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サウル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息子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むすこ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イシュ•ボシェテが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殺害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さつがい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ダビデはユダと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全(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ぜん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イスラエルの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になりました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394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6114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94075" y="571500"/>
            <a:ext cx="3902075" cy="119110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386263" y="571500"/>
            <a:ext cx="11555412" cy="119110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69722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3282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98427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86263" y="3643313"/>
            <a:ext cx="77279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6613" y="3643313"/>
            <a:ext cx="7729537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7254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1708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9598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03557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409160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69109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386263" y="571500"/>
            <a:ext cx="156098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43313"/>
            <a:ext cx="15609887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25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082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539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1997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24542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2911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368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3825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283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ma"/><Relationship Id="rId6" Type="http://schemas.openxmlformats.org/officeDocument/2006/relationships/image" Target="../media/image17.png"/><Relationship Id="rId5" Type="http://schemas.microsoft.com/office/2007/relationships/media" Target="../media/media1.wm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Sound%2022.mp3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intro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Sound%2022.mp3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&#4352;&#4449;&#4364;&#4467;&#4540;&#4370;&#4449;&#4523;%20&#4363;&#4462;&#4538;&#4363;&#4467;&#4535;1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7593793" y="5708648"/>
            <a:ext cx="9194824" cy="229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7000" dirty="0" smtClean="0">
                <a:latin typeface="ＭＳ Ｐゴシック" pitchFamily="50" charset="-128"/>
                <a:ea typeface="ＭＳ Ｐゴシック" pitchFamily="50" charset="-128"/>
              </a:rPr>
              <a:t>レムナントが　しるべき　</a:t>
            </a:r>
            <a:endParaRPr lang="en-US" altLang="ja-JP" sz="7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7000" dirty="0" smtClean="0">
                <a:latin typeface="ＭＳ Ｐゴシック" pitchFamily="50" charset="-128"/>
                <a:ea typeface="ＭＳ Ｐゴシック" pitchFamily="50" charset="-128"/>
              </a:rPr>
              <a:t>サムエルき　だいに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B4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/>
          </p:cNvSpPr>
          <p:nvPr/>
        </p:nvSpPr>
        <p:spPr bwMode="auto">
          <a:xfrm>
            <a:off x="2965917" y="5684938"/>
            <a:ext cx="18452165" cy="234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ダビデは　おうに　なりました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THE정고딕16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 build="p" bldLvl="5" autoUpdateAnimBg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다윗 왕 손들고 찬양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7800" y="1193800"/>
            <a:ext cx="8788400" cy="1132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037013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 descr="pasted-image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2550" y="1606550"/>
            <a:ext cx="7453313" cy="127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망치 3번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17512" y="160655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01213" y="4367213"/>
            <a:ext cx="4979987" cy="497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 descr="부록이미지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6700" y="6465888"/>
            <a:ext cx="10236200" cy="727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 descr="부록이미지-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-125413"/>
            <a:ext cx="5972175" cy="666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 descr="부록이미지-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31063" y="-450850"/>
            <a:ext cx="3970337" cy="639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 descr="부록이미지-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61238" y="6088063"/>
            <a:ext cx="4392612" cy="803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hitepoo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83850" y="11750675"/>
            <a:ext cx="131064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481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12673013" y="8072438"/>
            <a:ext cx="7935912" cy="4548187"/>
            <a:chOff x="0" y="0"/>
            <a:chExt cx="7935155" cy="4548800"/>
          </a:xfrm>
        </p:grpSpPr>
        <p:pic>
          <p:nvPicPr>
            <p:cNvPr id="20484" name="Picture 4" descr="고통 인간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9331"/>
              <a:ext cx="6809465" cy="41701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361" dir="3955255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0485" name="Picture 5" descr="우울증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079" y="0"/>
              <a:ext cx="3509076" cy="45488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361" dir="3955255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pic>
        <p:nvPicPr>
          <p:cNvPr id="20486" name="Picture 6" descr="그리스도 빛 전도 렘넌트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5438" y="2960688"/>
            <a:ext cx="7378700" cy="906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487" name="Group 7"/>
          <p:cNvGrpSpPr>
            <a:grpSpLocks/>
          </p:cNvGrpSpPr>
          <p:nvPr/>
        </p:nvGrpSpPr>
        <p:grpSpPr bwMode="auto">
          <a:xfrm rot="465927">
            <a:off x="5159375" y="1962150"/>
            <a:ext cx="16416338" cy="16768763"/>
            <a:chOff x="-1" y="-1"/>
            <a:chExt cx="16417185" cy="16767642"/>
          </a:xfrm>
        </p:grpSpPr>
        <p:pic>
          <p:nvPicPr>
            <p:cNvPr id="20488" name="Picture 8" descr="whitefixtureshaft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7840803">
              <a:off x="4687443" y="2810949"/>
              <a:ext cx="7042297" cy="1484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489" name="Picture 9" descr="whitefixtureshaft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5471282">
              <a:off x="5062561" y="-2305063"/>
              <a:ext cx="6240729" cy="13565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490" name="Picture 10" descr="whitefixtureshaft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563761">
              <a:off x="5062560" y="249653"/>
              <a:ext cx="6240729" cy="13714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0491" name="Sound 22.mp3" descr="Sound 22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66900" y="20732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0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3" fill="hold" display="0">
                  <p:stCondLst>
                    <p:cond delay="indefinite"/>
                  </p:stCondLst>
                </p:cTn>
                <p:tgtEl>
                  <p:spTgt spid="20491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0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세계복음화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8" y="325438"/>
            <a:ext cx="11514138" cy="133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037013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0" name="Picture 2" descr="pasted-imag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3013" y="963613"/>
            <a:ext cx="7453312" cy="1275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3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216650" y="-1173163"/>
            <a:ext cx="35493325" cy="147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141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/>
          <p:cNvSpPr>
            <a:spLocks/>
          </p:cNvSpPr>
          <p:nvPr/>
        </p:nvSpPr>
        <p:spPr bwMode="auto">
          <a:xfrm>
            <a:off x="742728" y="5849888"/>
            <a:ext cx="23333310" cy="206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20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わたしの　タラントは　なんでしょうか</a:t>
            </a:r>
            <a:endParaRPr lang="ko-KR" altLang="ko-KR" sz="12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037013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20688"/>
            <a:ext cx="15970250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 descr="pasted-image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3013" y="963613"/>
            <a:ext cx="7453312" cy="1275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Rectangle 4"/>
          <p:cNvSpPr>
            <a:spLocks/>
          </p:cNvSpPr>
          <p:nvPr/>
        </p:nvSpPr>
        <p:spPr bwMode="auto">
          <a:xfrm>
            <a:off x="9703290" y="756937"/>
            <a:ext cx="2853344" cy="629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ko-KR" altLang="ko-KR" sz="40000">
                <a:solidFill>
                  <a:srgbClr val="4D74A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1</a:t>
            </a:r>
            <a:endParaRPr lang="ko-KR" altLang="ko-KR" sz="180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  <p:sp>
        <p:nvSpPr>
          <p:cNvPr id="4101" name="Rectangle 5"/>
          <p:cNvSpPr>
            <a:spLocks/>
          </p:cNvSpPr>
          <p:nvPr/>
        </p:nvSpPr>
        <p:spPr bwMode="auto">
          <a:xfrm>
            <a:off x="12552040" y="2505100"/>
            <a:ext cx="10961333" cy="359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0000" dirty="0" smtClean="0">
                <a:solidFill>
                  <a:srgbClr val="797979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サウルおうの　しと</a:t>
            </a:r>
            <a:endParaRPr lang="ko-KR" sz="10000" dirty="0">
              <a:solidFill>
                <a:srgbClr val="797979"/>
              </a:solidFill>
              <a:latin typeface="ＭＳ Ｐゴシック" pitchFamily="50" charset="-128"/>
              <a:ea typeface="KT&amp;G 상상제목 B" pitchFamily="2" charset="-127"/>
              <a:sym typeface="NVmotoong B" charset="0"/>
            </a:endParaRPr>
          </a:p>
          <a:p>
            <a:pPr algn="l">
              <a:lnSpc>
                <a:spcPct val="120000"/>
              </a:lnSpc>
            </a:pPr>
            <a:r>
              <a:rPr lang="ja-JP" altLang="en-US" sz="10000" dirty="0" smtClean="0">
                <a:solidFill>
                  <a:srgbClr val="797979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おうに　なる　ダビデ</a:t>
            </a:r>
            <a:endParaRPr lang="ko-KR" sz="10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pic>
        <p:nvPicPr>
          <p:cNvPr id="4103" name="intro.mp3" descr="intro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8513" y="123348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75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410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  <p:bldLst>
      <p:bldP spid="4100" grpId="0" autoUpdateAnimBg="0"/>
      <p:bldP spid="410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73850" y="-1420813"/>
            <a:ext cx="36114038" cy="1505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/>
          </p:cNvSpPr>
          <p:nvPr/>
        </p:nvSpPr>
        <p:spPr bwMode="auto">
          <a:xfrm>
            <a:off x="742728" y="1097360"/>
            <a:ext cx="12126718" cy="20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sz="120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I</a:t>
            </a:r>
            <a:r>
              <a:rPr lang="ja-JP" altLang="en-US" sz="120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サムエル</a:t>
            </a:r>
            <a:r>
              <a:rPr lang="ko-KR" sz="12000" dirty="0" smtClean="0">
                <a:solidFill>
                  <a:srgbClr val="000000"/>
                </a:solidFill>
                <a:latin typeface="ＭＳ Ｐゴシック" pitchFamily="50" charset="-128"/>
                <a:ea typeface="KT&amp;G 상상제목 B" pitchFamily="2" charset="-127"/>
                <a:sym typeface="NVmotoong B" charset="0"/>
              </a:rPr>
              <a:t> </a:t>
            </a:r>
            <a:r>
              <a:rPr lang="ko-KR" altLang="ko-KR" sz="12000" dirty="0">
                <a:solidFill>
                  <a:srgbClr val="000000"/>
                </a:solidFill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1:15~16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1102768" y="2897560"/>
            <a:ext cx="22334537" cy="975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60000"/>
              </a:lnSpc>
            </a:pP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ダビデ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6600" dirty="0" err="1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わか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もの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ひとりを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よ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んで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い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った。</a:t>
            </a:r>
            <a:endParaRPr lang="en-US" altLang="ja-JP" sz="6600" dirty="0" smtClean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60000"/>
              </a:lnSpc>
            </a:pP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「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ちかよ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って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、これ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う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て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。」そこ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で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かれ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6600" dirty="0" err="1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う</a:t>
            </a:r>
            <a:r>
              <a:rPr lang="en-US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ち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ころ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した。</a:t>
            </a:r>
            <a:endParaRPr lang="en-US" altLang="ja-JP" sz="6600" dirty="0" smtClean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60000"/>
              </a:lnSpc>
            </a:pP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その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とき、ダビデ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かれ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い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った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。「おまえ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ち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は、</a:t>
            </a:r>
            <a:endParaRPr lang="en-US" altLang="ja-JP" sz="6600" dirty="0" smtClean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60000"/>
              </a:lnSpc>
            </a:pP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おまえの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あたま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ふりかかれ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おまえ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じしん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くち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で、</a:t>
            </a:r>
            <a:endParaRPr lang="en-US" altLang="ja-JP" sz="6600" dirty="0" smtClean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60000"/>
              </a:lnSpc>
            </a:pP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『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わたし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しゅ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あぶら　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そそがれた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かた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ころ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した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』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と</a:t>
            </a:r>
            <a:endParaRPr lang="en-US" altLang="ja-JP" sz="6600" dirty="0" smtClean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60000"/>
              </a:lnSpc>
            </a:pP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い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って</a:t>
            </a:r>
            <a:r>
              <a:rPr lang="ja-JP" altLang="en-US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しょうげん　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した</a:t>
            </a:r>
            <a:r>
              <a:rPr lang="ja-JP" altLang="ja-JP" sz="6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からである。」</a:t>
            </a:r>
            <a:endParaRPr lang="ko-KR" sz="66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5246196" y="3715314"/>
            <a:ext cx="13888416" cy="628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かみさまが　わたし</a:t>
            </a: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に</a:t>
            </a:r>
            <a:endParaRPr lang="en-US" altLang="ja-JP" sz="10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くださった　</a:t>
            </a:r>
            <a:endParaRPr lang="en-US" altLang="ja-JP" sz="10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タラントは　なんでしょうか</a:t>
            </a:r>
            <a:endParaRPr lang="ko-KR" altLang="ko-KR" sz="10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build="p" bldLvl="5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기름 붓는 사무엘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1800" y="608013"/>
            <a:ext cx="9699625" cy="131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 descr="기름부음 받는 다윗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4625" y="5537200"/>
            <a:ext cx="5054600" cy="821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2125325" y="3057525"/>
            <a:ext cx="1549400" cy="4429125"/>
            <a:chOff x="0" y="0"/>
            <a:chExt cx="1549400" cy="4429260"/>
          </a:xfrm>
        </p:grpSpPr>
        <p:pic>
          <p:nvPicPr>
            <p:cNvPr id="7172" name="Picture 4" descr="기름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0"/>
              <a:ext cx="965200" cy="400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3" name="Picture 5" descr="기름2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2059"/>
              <a:ext cx="1549400" cy="172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52174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7174" name="Sound 22.mp3" descr="Sound 22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21568" y="7057903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7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0" fill="hold" display="0">
                  <p:stCondLst>
                    <p:cond delay="indefinite"/>
                  </p:stCondLst>
                </p:cTn>
                <p:tgtEl>
                  <p:spTgt spid="717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시 다윗 글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3550" y="5641975"/>
            <a:ext cx="5622925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기도 다윗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1400" y="441325"/>
            <a:ext cx="4519613" cy="644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 descr="다윗 물메돌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95588" y="5641975"/>
            <a:ext cx="5500687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E9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/>
          </p:cNvSpPr>
          <p:nvPr/>
        </p:nvSpPr>
        <p:spPr bwMode="auto">
          <a:xfrm>
            <a:off x="3934133" y="4392277"/>
            <a:ext cx="16515739" cy="492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ダビデは　サウルの　</a:t>
            </a:r>
            <a:r>
              <a:rPr lang="ja-JP" altLang="en-US" sz="1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しを</a:t>
            </a:r>
            <a:endParaRPr lang="en-US" altLang="ja-JP" sz="12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かなしみました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THE정고딕16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build="p" bldLvl="5" autoUpdateAnimBg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군인들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4675" y="2284413"/>
            <a:ext cx="13073063" cy="914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 descr="사울왕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1175" y="3548063"/>
            <a:ext cx="10660063" cy="10233025"/>
          </a:xfrm>
          <a:prstGeom prst="rect">
            <a:avLst/>
          </a:prstGeom>
          <a:noFill/>
          <a:ln>
            <a:noFill/>
          </a:ln>
          <a:effectLst>
            <a:outerShdw blurRad="101600" dist="163520" dir="276133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1267" name="가증한 웃음1.mp3" descr="가증한 웃음1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51038" y="357505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1126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군인들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8" y="5270500"/>
            <a:ext cx="9805987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사울왕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6538" y="6289675"/>
            <a:ext cx="7747000" cy="7439025"/>
          </a:xfrm>
          <a:prstGeom prst="rect">
            <a:avLst/>
          </a:prstGeom>
          <a:noFill/>
          <a:ln>
            <a:noFill/>
          </a:ln>
          <a:effectLst>
            <a:outerShdw blurRad="101600" dist="163520" dir="276133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3315" name="Picture 3" descr="떠돌이 다윗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74938" y="2606675"/>
            <a:ext cx="7886700" cy="111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349</Words>
  <Application>Microsoft Office PowerPoint</Application>
  <PresentationFormat>ユーザー設定</PresentationFormat>
  <Paragraphs>32</Paragraphs>
  <Slides>16</Slides>
  <Notes>4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5" baseType="lpstr">
      <vt:lpstr>Arial</vt:lpstr>
      <vt:lpstr>ＭＳ Ｐゴシック</vt:lpstr>
      <vt:lpstr>Apple SD 산돌고딕 Neo 옅은체</vt:lpstr>
      <vt:lpstr>KT&amp;G 상상제목 B</vt:lpstr>
      <vt:lpstr>NVmotoong B</vt:lpstr>
      <vt:lpstr>THE정고딕160</vt:lpstr>
      <vt:lpstr>Helvetica Neue</vt:lpstr>
      <vt:lpstr>굴림</vt:lpstr>
      <vt:lpstr>Gradient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chikako</cp:lastModifiedBy>
  <cp:revision>8</cp:revision>
  <dcterms:modified xsi:type="dcterms:W3CDTF">2015-01-30T12:07:50Z</dcterms:modified>
</cp:coreProperties>
</file>