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8" r:id="rId3"/>
    <p:sldId id="309" r:id="rId4"/>
    <p:sldId id="310" r:id="rId5"/>
    <p:sldId id="262" r:id="rId6"/>
    <p:sldId id="295" r:id="rId7"/>
    <p:sldId id="296" r:id="rId8"/>
    <p:sldId id="285" r:id="rId9"/>
    <p:sldId id="288" r:id="rId10"/>
    <p:sldId id="300" r:id="rId11"/>
    <p:sldId id="302" r:id="rId12"/>
    <p:sldId id="307" r:id="rId13"/>
    <p:sldId id="301" r:id="rId14"/>
    <p:sldId id="305" r:id="rId15"/>
    <p:sldId id="290" r:id="rId16"/>
    <p:sldId id="294" r:id="rId17"/>
    <p:sldId id="303" r:id="rId18"/>
    <p:sldId id="311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EE6"/>
    <a:srgbClr val="FF7C80"/>
    <a:srgbClr val="F8F3EB"/>
    <a:srgbClr val="E55D2E"/>
    <a:srgbClr val="FEFBF5"/>
    <a:srgbClr val="C3EA32"/>
    <a:srgbClr val="D60093"/>
    <a:srgbClr val="0066FF"/>
    <a:srgbClr val="CC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4" autoAdjust="0"/>
    <p:restoredTop sz="93705" autoAdjust="0"/>
  </p:normalViewPr>
  <p:slideViewPr>
    <p:cSldViewPr>
      <p:cViewPr>
        <p:scale>
          <a:sx n="96" d="100"/>
          <a:sy n="96" d="100"/>
        </p:scale>
        <p:origin x="924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8E2FF8-72FC-4DA9-9552-F722AA60A3FC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6DB7ACD3-6B0D-4EA5-8E65-4F59DB595346}">
      <dgm:prSet/>
      <dgm:spPr/>
      <dgm:t>
        <a:bodyPr/>
        <a:lstStyle/>
        <a:p>
          <a:pPr rtl="0" latinLnBrk="1"/>
          <a:r>
            <a:rPr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かてい</a:t>
          </a:r>
          <a:endParaRPr lang="ko-K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52A177-CD4E-49E2-B004-2D1A5740EDBA}" type="parTrans" cxnId="{1DA5834A-4052-4B77-8677-A8204D93BD99}">
      <dgm:prSet/>
      <dgm:spPr/>
      <dgm:t>
        <a:bodyPr/>
        <a:lstStyle/>
        <a:p>
          <a:pPr latinLnBrk="1"/>
          <a:endParaRPr lang="ko-KR" altLang="en-US"/>
        </a:p>
      </dgm:t>
    </dgm:pt>
    <dgm:pt modelId="{F916DFB1-AE3C-40C5-9EF4-8B6C3DCBE1A7}" type="sibTrans" cxnId="{1DA5834A-4052-4B77-8677-A8204D93BD99}">
      <dgm:prSet/>
      <dgm:spPr/>
      <dgm:t>
        <a:bodyPr/>
        <a:lstStyle/>
        <a:p>
          <a:pPr latinLnBrk="1"/>
          <a:endParaRPr lang="ko-KR" altLang="en-US"/>
        </a:p>
      </dgm:t>
    </dgm:pt>
    <dgm:pt modelId="{7A63D63A-0639-4908-8363-BCA982FF713C}">
      <dgm:prSet/>
      <dgm:spPr/>
      <dgm:t>
        <a:bodyPr/>
        <a:lstStyle/>
        <a:p>
          <a:pPr rtl="0" latinLnBrk="1"/>
          <a:r>
            <a:rPr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どれ</a:t>
          </a:r>
          <a:r>
            <a:rPr lang="ja-JP" alt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い</a:t>
          </a:r>
          <a:endParaRPr lang="ko-K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9E8CD8-637E-4877-A856-1A6EB45973E9}" type="parTrans" cxnId="{508232E5-9C3C-4536-847F-D599E791FAB8}">
      <dgm:prSet/>
      <dgm:spPr/>
      <dgm:t>
        <a:bodyPr/>
        <a:lstStyle/>
        <a:p>
          <a:pPr latinLnBrk="1"/>
          <a:endParaRPr lang="ko-KR" altLang="en-US"/>
        </a:p>
      </dgm:t>
    </dgm:pt>
    <dgm:pt modelId="{7DB6FE57-4F2B-4FF1-840B-A71E265DB3E0}" type="sibTrans" cxnId="{508232E5-9C3C-4536-847F-D599E791FAB8}">
      <dgm:prSet/>
      <dgm:spPr/>
      <dgm:t>
        <a:bodyPr/>
        <a:lstStyle/>
        <a:p>
          <a:pPr latinLnBrk="1"/>
          <a:endParaRPr lang="ko-KR" altLang="en-US"/>
        </a:p>
      </dgm:t>
    </dgm:pt>
    <dgm:pt modelId="{95E9E979-310E-4673-891C-43E34EF0A4A4}">
      <dgm:prSet/>
      <dgm:spPr/>
      <dgm:t>
        <a:bodyPr/>
        <a:lstStyle/>
        <a:p>
          <a:pPr rtl="0" latinLnBrk="1"/>
          <a:r>
            <a:rPr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かんごく</a:t>
          </a:r>
          <a:endParaRPr lang="ko-K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7FFAFC-3CCC-4587-BB92-EEE808112D06}" type="parTrans" cxnId="{7B93E926-8BEB-4A51-817F-5F91FB4E7D32}">
      <dgm:prSet/>
      <dgm:spPr/>
      <dgm:t>
        <a:bodyPr/>
        <a:lstStyle/>
        <a:p>
          <a:pPr latinLnBrk="1"/>
          <a:endParaRPr lang="ko-KR" altLang="en-US"/>
        </a:p>
      </dgm:t>
    </dgm:pt>
    <dgm:pt modelId="{017D25BF-3B36-4B86-9812-E73FE1E4935F}" type="sibTrans" cxnId="{7B93E926-8BEB-4A51-817F-5F91FB4E7D32}">
      <dgm:prSet/>
      <dgm:spPr/>
      <dgm:t>
        <a:bodyPr/>
        <a:lstStyle/>
        <a:p>
          <a:pPr latinLnBrk="1"/>
          <a:endParaRPr lang="ko-KR" altLang="en-US"/>
        </a:p>
      </dgm:t>
    </dgm:pt>
    <dgm:pt modelId="{0E2D5C78-E5AE-4878-BAD5-DB9FE6FF9A58}">
      <dgm:prSet/>
      <dgm:spPr/>
      <dgm:t>
        <a:bodyPr/>
        <a:lstStyle/>
        <a:p>
          <a:pPr rtl="0" latinLnBrk="1"/>
          <a:r>
            <a:rPr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そうり</a:t>
          </a:r>
          <a:endParaRPr lang="ko-KR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527D74-8BA9-48C4-86BC-EA0A9DE68D8F}" type="parTrans" cxnId="{CCC4A020-5486-46CB-9774-3D94D1861F23}">
      <dgm:prSet/>
      <dgm:spPr/>
      <dgm:t>
        <a:bodyPr/>
        <a:lstStyle/>
        <a:p>
          <a:pPr latinLnBrk="1"/>
          <a:endParaRPr lang="ko-KR" altLang="en-US"/>
        </a:p>
      </dgm:t>
    </dgm:pt>
    <dgm:pt modelId="{50E671FA-A8FC-49F5-B1A5-DF16BE4C7F64}" type="sibTrans" cxnId="{CCC4A020-5486-46CB-9774-3D94D1861F23}">
      <dgm:prSet/>
      <dgm:spPr/>
      <dgm:t>
        <a:bodyPr/>
        <a:lstStyle/>
        <a:p>
          <a:pPr latinLnBrk="1"/>
          <a:endParaRPr lang="ko-KR" altLang="en-US"/>
        </a:p>
      </dgm:t>
    </dgm:pt>
    <dgm:pt modelId="{C118496E-DB8D-4911-88C2-FA6900D0D639}" type="pres">
      <dgm:prSet presAssocID="{AC8E2FF8-72FC-4DA9-9552-F722AA60A3FC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C001A88-8ED6-4AE3-AF31-39FAE46F2F72}" type="pres">
      <dgm:prSet presAssocID="{AC8E2FF8-72FC-4DA9-9552-F722AA60A3FC}" presName="arrow" presStyleLbl="bgShp" presStyleIdx="0" presStyleCnt="1"/>
      <dgm:spPr/>
    </dgm:pt>
    <dgm:pt modelId="{11E0062A-19D9-4A92-A0E7-CDCD12EFF8B6}" type="pres">
      <dgm:prSet presAssocID="{AC8E2FF8-72FC-4DA9-9552-F722AA60A3FC}" presName="linearProcess" presStyleCnt="0"/>
      <dgm:spPr/>
    </dgm:pt>
    <dgm:pt modelId="{1471C005-5B67-4B3F-B880-755A745165C4}" type="pres">
      <dgm:prSet presAssocID="{6DB7ACD3-6B0D-4EA5-8E65-4F59DB595346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5665116-78C8-4C7B-8A54-7D3C36E07F3F}" type="pres">
      <dgm:prSet presAssocID="{F916DFB1-AE3C-40C5-9EF4-8B6C3DCBE1A7}" presName="sibTrans" presStyleCnt="0"/>
      <dgm:spPr/>
    </dgm:pt>
    <dgm:pt modelId="{3D4DD15D-F9E5-4DF1-9F7B-27711D76D919}" type="pres">
      <dgm:prSet presAssocID="{7A63D63A-0639-4908-8363-BCA982FF713C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B1BA42C-A443-476C-813D-8A4FADFA6A00}" type="pres">
      <dgm:prSet presAssocID="{7DB6FE57-4F2B-4FF1-840B-A71E265DB3E0}" presName="sibTrans" presStyleCnt="0"/>
      <dgm:spPr/>
    </dgm:pt>
    <dgm:pt modelId="{7F1380A1-9999-4E1F-A8CA-0BAEB5F1CEFC}" type="pres">
      <dgm:prSet presAssocID="{95E9E979-310E-4673-891C-43E34EF0A4A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F899015-099C-4601-BBE2-3CC97174431E}" type="pres">
      <dgm:prSet presAssocID="{017D25BF-3B36-4B86-9812-E73FE1E4935F}" presName="sibTrans" presStyleCnt="0"/>
      <dgm:spPr/>
    </dgm:pt>
    <dgm:pt modelId="{E918D37F-495C-4CD9-A1ED-CECEF5D3A67F}" type="pres">
      <dgm:prSet presAssocID="{0E2D5C78-E5AE-4878-BAD5-DB9FE6FF9A58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1F201E2-4DA0-42B2-A2B3-96DA7C406A01}" type="presOf" srcId="{0E2D5C78-E5AE-4878-BAD5-DB9FE6FF9A58}" destId="{E918D37F-495C-4CD9-A1ED-CECEF5D3A67F}" srcOrd="0" destOrd="0" presId="urn:microsoft.com/office/officeart/2005/8/layout/hProcess9"/>
    <dgm:cxn modelId="{CCC4A020-5486-46CB-9774-3D94D1861F23}" srcId="{AC8E2FF8-72FC-4DA9-9552-F722AA60A3FC}" destId="{0E2D5C78-E5AE-4878-BAD5-DB9FE6FF9A58}" srcOrd="3" destOrd="0" parTransId="{21527D74-8BA9-48C4-86BC-EA0A9DE68D8F}" sibTransId="{50E671FA-A8FC-49F5-B1A5-DF16BE4C7F64}"/>
    <dgm:cxn modelId="{1DA5834A-4052-4B77-8677-A8204D93BD99}" srcId="{AC8E2FF8-72FC-4DA9-9552-F722AA60A3FC}" destId="{6DB7ACD3-6B0D-4EA5-8E65-4F59DB595346}" srcOrd="0" destOrd="0" parTransId="{9352A177-CD4E-49E2-B004-2D1A5740EDBA}" sibTransId="{F916DFB1-AE3C-40C5-9EF4-8B6C3DCBE1A7}"/>
    <dgm:cxn modelId="{04EE8E35-7D58-43EB-8D94-B65DEF992E69}" type="presOf" srcId="{6DB7ACD3-6B0D-4EA5-8E65-4F59DB595346}" destId="{1471C005-5B67-4B3F-B880-755A745165C4}" srcOrd="0" destOrd="0" presId="urn:microsoft.com/office/officeart/2005/8/layout/hProcess9"/>
    <dgm:cxn modelId="{41DD4284-1779-4375-ACDE-85700B7047EF}" type="presOf" srcId="{7A63D63A-0639-4908-8363-BCA982FF713C}" destId="{3D4DD15D-F9E5-4DF1-9F7B-27711D76D919}" srcOrd="0" destOrd="0" presId="urn:microsoft.com/office/officeart/2005/8/layout/hProcess9"/>
    <dgm:cxn modelId="{508232E5-9C3C-4536-847F-D599E791FAB8}" srcId="{AC8E2FF8-72FC-4DA9-9552-F722AA60A3FC}" destId="{7A63D63A-0639-4908-8363-BCA982FF713C}" srcOrd="1" destOrd="0" parTransId="{489E8CD8-637E-4877-A856-1A6EB45973E9}" sibTransId="{7DB6FE57-4F2B-4FF1-840B-A71E265DB3E0}"/>
    <dgm:cxn modelId="{7B93E926-8BEB-4A51-817F-5F91FB4E7D32}" srcId="{AC8E2FF8-72FC-4DA9-9552-F722AA60A3FC}" destId="{95E9E979-310E-4673-891C-43E34EF0A4A4}" srcOrd="2" destOrd="0" parTransId="{937FFAFC-3CCC-4587-BB92-EEE808112D06}" sibTransId="{017D25BF-3B36-4B86-9812-E73FE1E4935F}"/>
    <dgm:cxn modelId="{3DADB5DF-BF31-4D57-88B0-3D0754947F7E}" type="presOf" srcId="{AC8E2FF8-72FC-4DA9-9552-F722AA60A3FC}" destId="{C118496E-DB8D-4911-88C2-FA6900D0D639}" srcOrd="0" destOrd="0" presId="urn:microsoft.com/office/officeart/2005/8/layout/hProcess9"/>
    <dgm:cxn modelId="{0F06AAE0-976B-4492-8D9B-CBB80DCE4F1B}" type="presOf" srcId="{95E9E979-310E-4673-891C-43E34EF0A4A4}" destId="{7F1380A1-9999-4E1F-A8CA-0BAEB5F1CEFC}" srcOrd="0" destOrd="0" presId="urn:microsoft.com/office/officeart/2005/8/layout/hProcess9"/>
    <dgm:cxn modelId="{68AA3188-3C47-40AF-8E7B-B903684F7C11}" type="presParOf" srcId="{C118496E-DB8D-4911-88C2-FA6900D0D639}" destId="{5C001A88-8ED6-4AE3-AF31-39FAE46F2F72}" srcOrd="0" destOrd="0" presId="urn:microsoft.com/office/officeart/2005/8/layout/hProcess9"/>
    <dgm:cxn modelId="{316A7574-EA88-417A-9EAA-FF8C8DA4182C}" type="presParOf" srcId="{C118496E-DB8D-4911-88C2-FA6900D0D639}" destId="{11E0062A-19D9-4A92-A0E7-CDCD12EFF8B6}" srcOrd="1" destOrd="0" presId="urn:microsoft.com/office/officeart/2005/8/layout/hProcess9"/>
    <dgm:cxn modelId="{39C10CBA-0AAA-4AA4-B487-D0E3ED2DD0C8}" type="presParOf" srcId="{11E0062A-19D9-4A92-A0E7-CDCD12EFF8B6}" destId="{1471C005-5B67-4B3F-B880-755A745165C4}" srcOrd="0" destOrd="0" presId="urn:microsoft.com/office/officeart/2005/8/layout/hProcess9"/>
    <dgm:cxn modelId="{2A19C3ED-536A-419C-8880-D72A2A5E2010}" type="presParOf" srcId="{11E0062A-19D9-4A92-A0E7-CDCD12EFF8B6}" destId="{F5665116-78C8-4C7B-8A54-7D3C36E07F3F}" srcOrd="1" destOrd="0" presId="urn:microsoft.com/office/officeart/2005/8/layout/hProcess9"/>
    <dgm:cxn modelId="{61131771-6DEF-438D-B9AB-74036C6E2C5B}" type="presParOf" srcId="{11E0062A-19D9-4A92-A0E7-CDCD12EFF8B6}" destId="{3D4DD15D-F9E5-4DF1-9F7B-27711D76D919}" srcOrd="2" destOrd="0" presId="urn:microsoft.com/office/officeart/2005/8/layout/hProcess9"/>
    <dgm:cxn modelId="{83C3B6C3-3A40-4CFB-930D-A197D7AEA66D}" type="presParOf" srcId="{11E0062A-19D9-4A92-A0E7-CDCD12EFF8B6}" destId="{3B1BA42C-A443-476C-813D-8A4FADFA6A00}" srcOrd="3" destOrd="0" presId="urn:microsoft.com/office/officeart/2005/8/layout/hProcess9"/>
    <dgm:cxn modelId="{E926AEE7-77B3-4ED4-90CA-22323B4929F7}" type="presParOf" srcId="{11E0062A-19D9-4A92-A0E7-CDCD12EFF8B6}" destId="{7F1380A1-9999-4E1F-A8CA-0BAEB5F1CEFC}" srcOrd="4" destOrd="0" presId="urn:microsoft.com/office/officeart/2005/8/layout/hProcess9"/>
    <dgm:cxn modelId="{9D6556E0-7B03-4185-8646-37A406FE4772}" type="presParOf" srcId="{11E0062A-19D9-4A92-A0E7-CDCD12EFF8B6}" destId="{7F899015-099C-4601-BBE2-3CC97174431E}" srcOrd="5" destOrd="0" presId="urn:microsoft.com/office/officeart/2005/8/layout/hProcess9"/>
    <dgm:cxn modelId="{EE80F4F3-02F3-4795-82E9-6FFD18E562FA}" type="presParOf" srcId="{11E0062A-19D9-4A92-A0E7-CDCD12EFF8B6}" destId="{E918D37F-495C-4CD9-A1ED-CECEF5D3A67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13DDE1-6876-4B08-BC53-613B6B4D2EE9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FF133593-5E83-49BD-B40B-B44CADFCB4CE}">
      <dgm:prSet/>
      <dgm:spPr/>
      <dgm:t>
        <a:bodyPr/>
        <a:lstStyle/>
        <a:p>
          <a:pPr rtl="0" latinLnBrk="1"/>
          <a:r>
            <a:rPr lang="ja-JP" altLang="en-US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しゅつ</a:t>
          </a:r>
          <a:r>
            <a:rPr lang="ja-JP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エジプト</a:t>
          </a:r>
          <a:endParaRPr lang="ko-KR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D3EEE224-8D2D-4780-BE2B-8A14EEDBDA91}" type="parTrans" cxnId="{0624391E-B32E-4F61-A6EE-C9A64478D95E}">
      <dgm:prSet/>
      <dgm:spPr/>
      <dgm:t>
        <a:bodyPr/>
        <a:lstStyle/>
        <a:p>
          <a:pPr latinLnBrk="1"/>
          <a:endParaRPr lang="ko-KR" altLang="en-US"/>
        </a:p>
      </dgm:t>
    </dgm:pt>
    <dgm:pt modelId="{7F18F5A1-9004-4F93-A4ED-6F4D13B9A106}" type="sibTrans" cxnId="{0624391E-B32E-4F61-A6EE-C9A64478D95E}">
      <dgm:prSet/>
      <dgm:spPr/>
      <dgm:t>
        <a:bodyPr/>
        <a:lstStyle/>
        <a:p>
          <a:pPr latinLnBrk="1"/>
          <a:endParaRPr lang="ko-KR" altLang="en-US"/>
        </a:p>
      </dgm:t>
    </dgm:pt>
    <dgm:pt modelId="{7C10872B-BA75-4BF9-9921-463D8004C20E}">
      <dgm:prSet/>
      <dgm:spPr/>
      <dgm:t>
        <a:bodyPr/>
        <a:lstStyle/>
        <a:p>
          <a:pPr rtl="0" latinLnBrk="1"/>
          <a:r>
            <a:rPr lang="ja-JP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あらの</a:t>
          </a:r>
          <a:endParaRPr lang="ko-KR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290768F0-5B45-40D7-952C-5A4BC33FCB84}" type="parTrans" cxnId="{7F7FCDA5-BF85-480F-AEC8-72AA823E2FCC}">
      <dgm:prSet/>
      <dgm:spPr/>
      <dgm:t>
        <a:bodyPr/>
        <a:lstStyle/>
        <a:p>
          <a:pPr latinLnBrk="1"/>
          <a:endParaRPr lang="ko-KR" altLang="en-US"/>
        </a:p>
      </dgm:t>
    </dgm:pt>
    <dgm:pt modelId="{D47B2FAD-D90F-4FC7-97D2-1BA4961C0F9A}" type="sibTrans" cxnId="{7F7FCDA5-BF85-480F-AEC8-72AA823E2FCC}">
      <dgm:prSet/>
      <dgm:spPr/>
      <dgm:t>
        <a:bodyPr/>
        <a:lstStyle/>
        <a:p>
          <a:pPr latinLnBrk="1"/>
          <a:endParaRPr lang="ko-KR" altLang="en-US"/>
        </a:p>
      </dgm:t>
    </dgm:pt>
    <dgm:pt modelId="{3F4B064D-83C7-42A7-8A27-687D7DFE0817}">
      <dgm:prSet/>
      <dgm:spPr/>
      <dgm:t>
        <a:bodyPr/>
        <a:lstStyle/>
        <a:p>
          <a:pPr rtl="0" latinLnBrk="1"/>
          <a:r>
            <a:rPr lang="ja-JP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カナン</a:t>
          </a:r>
          <a:endParaRPr lang="ko-K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D701EC63-1F59-4AFF-A932-C2C6CED66AF8}" type="parTrans" cxnId="{17E5AACB-0DF8-4D6A-81AF-C1005E45FF0C}">
      <dgm:prSet/>
      <dgm:spPr/>
      <dgm:t>
        <a:bodyPr/>
        <a:lstStyle/>
        <a:p>
          <a:pPr latinLnBrk="1"/>
          <a:endParaRPr lang="ko-KR" altLang="en-US"/>
        </a:p>
      </dgm:t>
    </dgm:pt>
    <dgm:pt modelId="{63330CC7-E23A-4187-B01D-6842B1FA3B78}" type="sibTrans" cxnId="{17E5AACB-0DF8-4D6A-81AF-C1005E45FF0C}">
      <dgm:prSet/>
      <dgm:spPr/>
      <dgm:t>
        <a:bodyPr/>
        <a:lstStyle/>
        <a:p>
          <a:pPr latinLnBrk="1"/>
          <a:endParaRPr lang="ko-KR" altLang="en-US"/>
        </a:p>
      </dgm:t>
    </dgm:pt>
    <dgm:pt modelId="{AFC95D0F-4385-47D4-B9B9-A3FCD40095DB}" type="pres">
      <dgm:prSet presAssocID="{7C13DDE1-6876-4B08-BC53-613B6B4D2EE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97FAA03D-6025-419F-9CD3-2998F0976FE8}" type="pres">
      <dgm:prSet presAssocID="{7C13DDE1-6876-4B08-BC53-613B6B4D2EE9}" presName="arrow" presStyleLbl="bgShp" presStyleIdx="0" presStyleCnt="1"/>
      <dgm:spPr/>
    </dgm:pt>
    <dgm:pt modelId="{CC8F05D7-DD47-49B9-A4F6-5AF15BD59D76}" type="pres">
      <dgm:prSet presAssocID="{7C13DDE1-6876-4B08-BC53-613B6B4D2EE9}" presName="linearProcess" presStyleCnt="0"/>
      <dgm:spPr/>
    </dgm:pt>
    <dgm:pt modelId="{DC450E96-8424-4D7A-B8F2-309979AF322A}" type="pres">
      <dgm:prSet presAssocID="{FF133593-5E83-49BD-B40B-B44CADFCB4C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2284F9C-4B50-46E3-853B-161DB15E664D}" type="pres">
      <dgm:prSet presAssocID="{7F18F5A1-9004-4F93-A4ED-6F4D13B9A106}" presName="sibTrans" presStyleCnt="0"/>
      <dgm:spPr/>
    </dgm:pt>
    <dgm:pt modelId="{962FA8E2-78E8-4A90-B87E-880DD2125C47}" type="pres">
      <dgm:prSet presAssocID="{7C10872B-BA75-4BF9-9921-463D8004C20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50AC89B-3FB4-48D0-A53D-D8F7CB228FDA}" type="pres">
      <dgm:prSet presAssocID="{D47B2FAD-D90F-4FC7-97D2-1BA4961C0F9A}" presName="sibTrans" presStyleCnt="0"/>
      <dgm:spPr/>
    </dgm:pt>
    <dgm:pt modelId="{07A954BD-7B23-4897-ADF1-CFEDFA9F02BA}" type="pres">
      <dgm:prSet presAssocID="{3F4B064D-83C7-42A7-8A27-687D7DFE081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ECC38ED-BE48-4AE0-8397-B709233C61AB}" type="presOf" srcId="{7C13DDE1-6876-4B08-BC53-613B6B4D2EE9}" destId="{AFC95D0F-4385-47D4-B9B9-A3FCD40095DB}" srcOrd="0" destOrd="0" presId="urn:microsoft.com/office/officeart/2005/8/layout/hProcess9"/>
    <dgm:cxn modelId="{AEFAD28F-921C-496B-A270-24D86BEDB7E2}" type="presOf" srcId="{FF133593-5E83-49BD-B40B-B44CADFCB4CE}" destId="{DC450E96-8424-4D7A-B8F2-309979AF322A}" srcOrd="0" destOrd="0" presId="urn:microsoft.com/office/officeart/2005/8/layout/hProcess9"/>
    <dgm:cxn modelId="{774544F6-D472-4481-947B-847164E99E81}" type="presOf" srcId="{7C10872B-BA75-4BF9-9921-463D8004C20E}" destId="{962FA8E2-78E8-4A90-B87E-880DD2125C47}" srcOrd="0" destOrd="0" presId="urn:microsoft.com/office/officeart/2005/8/layout/hProcess9"/>
    <dgm:cxn modelId="{0624391E-B32E-4F61-A6EE-C9A64478D95E}" srcId="{7C13DDE1-6876-4B08-BC53-613B6B4D2EE9}" destId="{FF133593-5E83-49BD-B40B-B44CADFCB4CE}" srcOrd="0" destOrd="0" parTransId="{D3EEE224-8D2D-4780-BE2B-8A14EEDBDA91}" sibTransId="{7F18F5A1-9004-4F93-A4ED-6F4D13B9A106}"/>
    <dgm:cxn modelId="{4A684942-0600-48F4-8776-0263A960B329}" type="presOf" srcId="{3F4B064D-83C7-42A7-8A27-687D7DFE0817}" destId="{07A954BD-7B23-4897-ADF1-CFEDFA9F02BA}" srcOrd="0" destOrd="0" presId="urn:microsoft.com/office/officeart/2005/8/layout/hProcess9"/>
    <dgm:cxn modelId="{7F7FCDA5-BF85-480F-AEC8-72AA823E2FCC}" srcId="{7C13DDE1-6876-4B08-BC53-613B6B4D2EE9}" destId="{7C10872B-BA75-4BF9-9921-463D8004C20E}" srcOrd="1" destOrd="0" parTransId="{290768F0-5B45-40D7-952C-5A4BC33FCB84}" sibTransId="{D47B2FAD-D90F-4FC7-97D2-1BA4961C0F9A}"/>
    <dgm:cxn modelId="{17E5AACB-0DF8-4D6A-81AF-C1005E45FF0C}" srcId="{7C13DDE1-6876-4B08-BC53-613B6B4D2EE9}" destId="{3F4B064D-83C7-42A7-8A27-687D7DFE0817}" srcOrd="2" destOrd="0" parTransId="{D701EC63-1F59-4AFF-A932-C2C6CED66AF8}" sibTransId="{63330CC7-E23A-4187-B01D-6842B1FA3B78}"/>
    <dgm:cxn modelId="{937B95F9-B71B-413C-9425-9B7FD05CCBF6}" type="presParOf" srcId="{AFC95D0F-4385-47D4-B9B9-A3FCD40095DB}" destId="{97FAA03D-6025-419F-9CD3-2998F0976FE8}" srcOrd="0" destOrd="0" presId="urn:microsoft.com/office/officeart/2005/8/layout/hProcess9"/>
    <dgm:cxn modelId="{ED3FCB43-4C0F-49BD-9B79-371E3B5E9015}" type="presParOf" srcId="{AFC95D0F-4385-47D4-B9B9-A3FCD40095DB}" destId="{CC8F05D7-DD47-49B9-A4F6-5AF15BD59D76}" srcOrd="1" destOrd="0" presId="urn:microsoft.com/office/officeart/2005/8/layout/hProcess9"/>
    <dgm:cxn modelId="{11D481B5-43AE-4F09-B436-2C7312DA4279}" type="presParOf" srcId="{CC8F05D7-DD47-49B9-A4F6-5AF15BD59D76}" destId="{DC450E96-8424-4D7A-B8F2-309979AF322A}" srcOrd="0" destOrd="0" presId="urn:microsoft.com/office/officeart/2005/8/layout/hProcess9"/>
    <dgm:cxn modelId="{0396BB2F-8D04-48B0-93C2-BC1A748DF0AE}" type="presParOf" srcId="{CC8F05D7-DD47-49B9-A4F6-5AF15BD59D76}" destId="{22284F9C-4B50-46E3-853B-161DB15E664D}" srcOrd="1" destOrd="0" presId="urn:microsoft.com/office/officeart/2005/8/layout/hProcess9"/>
    <dgm:cxn modelId="{4830D20E-DB29-485F-8DC1-575EC7E6EF88}" type="presParOf" srcId="{CC8F05D7-DD47-49B9-A4F6-5AF15BD59D76}" destId="{962FA8E2-78E8-4A90-B87E-880DD2125C47}" srcOrd="2" destOrd="0" presId="urn:microsoft.com/office/officeart/2005/8/layout/hProcess9"/>
    <dgm:cxn modelId="{BE972A6B-E526-4850-8A41-016B05C05803}" type="presParOf" srcId="{CC8F05D7-DD47-49B9-A4F6-5AF15BD59D76}" destId="{850AC89B-3FB4-48D0-A53D-D8F7CB228FDA}" srcOrd="3" destOrd="0" presId="urn:microsoft.com/office/officeart/2005/8/layout/hProcess9"/>
    <dgm:cxn modelId="{0431893D-684A-429A-9F37-DD2D4D3ED550}" type="presParOf" srcId="{CC8F05D7-DD47-49B9-A4F6-5AF15BD59D76}" destId="{07A954BD-7B23-4897-ADF1-CFEDFA9F02B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13DDE1-6876-4B08-BC53-613B6B4D2EE9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FF133593-5E83-49BD-B40B-B44CADFCB4CE}">
      <dgm:prSet/>
      <dgm:spPr/>
      <dgm:t>
        <a:bodyPr/>
        <a:lstStyle/>
        <a:p>
          <a:pPr rtl="0" latinLnBrk="1"/>
          <a:r>
            <a:rPr lang="ja-JP" altLang="en-US" b="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けい</a:t>
          </a:r>
          <a:r>
            <a:rPr lang="ja-JP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やくのはこ</a:t>
          </a:r>
          <a:endParaRPr lang="ko-KR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D3EEE224-8D2D-4780-BE2B-8A14EEDBDA91}" type="parTrans" cxnId="{0624391E-B32E-4F61-A6EE-C9A64478D95E}">
      <dgm:prSet/>
      <dgm:spPr/>
      <dgm:t>
        <a:bodyPr/>
        <a:lstStyle/>
        <a:p>
          <a:pPr latinLnBrk="1"/>
          <a:endParaRPr lang="ko-KR" altLang="en-US"/>
        </a:p>
      </dgm:t>
    </dgm:pt>
    <dgm:pt modelId="{7F18F5A1-9004-4F93-A4ED-6F4D13B9A106}" type="sibTrans" cxnId="{0624391E-B32E-4F61-A6EE-C9A64478D95E}">
      <dgm:prSet/>
      <dgm:spPr/>
      <dgm:t>
        <a:bodyPr/>
        <a:lstStyle/>
        <a:p>
          <a:pPr latinLnBrk="1"/>
          <a:endParaRPr lang="ko-KR" altLang="en-US"/>
        </a:p>
      </dgm:t>
    </dgm:pt>
    <dgm:pt modelId="{7C10872B-BA75-4BF9-9921-463D8004C20E}">
      <dgm:prSet/>
      <dgm:spPr/>
      <dgm:t>
        <a:bodyPr/>
        <a:lstStyle/>
        <a:p>
          <a:pPr rtl="0" latinLnBrk="1"/>
          <a:r>
            <a:rPr lang="ja-JP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ミツパうんどう</a:t>
          </a:r>
          <a:endParaRPr lang="ko-KR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290768F0-5B45-40D7-952C-5A4BC33FCB84}" type="parTrans" cxnId="{7F7FCDA5-BF85-480F-AEC8-72AA823E2FCC}">
      <dgm:prSet/>
      <dgm:spPr/>
      <dgm:t>
        <a:bodyPr/>
        <a:lstStyle/>
        <a:p>
          <a:pPr latinLnBrk="1"/>
          <a:endParaRPr lang="ko-KR" altLang="en-US"/>
        </a:p>
      </dgm:t>
    </dgm:pt>
    <dgm:pt modelId="{D47B2FAD-D90F-4FC7-97D2-1BA4961C0F9A}" type="sibTrans" cxnId="{7F7FCDA5-BF85-480F-AEC8-72AA823E2FCC}">
      <dgm:prSet/>
      <dgm:spPr/>
      <dgm:t>
        <a:bodyPr/>
        <a:lstStyle/>
        <a:p>
          <a:pPr latinLnBrk="1"/>
          <a:endParaRPr lang="ko-KR" altLang="en-US"/>
        </a:p>
      </dgm:t>
    </dgm:pt>
    <dgm:pt modelId="{3F4B064D-83C7-42A7-8A27-687D7DFE0817}">
      <dgm:prSet/>
      <dgm:spPr/>
      <dgm:t>
        <a:bodyPr/>
        <a:lstStyle/>
        <a:p>
          <a:pPr rtl="0" latinLnBrk="1"/>
          <a:r>
            <a:rPr lang="ja-JP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レムナントダビデ</a:t>
          </a:r>
          <a:endParaRPr lang="ko-K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D701EC63-1F59-4AFF-A932-C2C6CED66AF8}" type="parTrans" cxnId="{17E5AACB-0DF8-4D6A-81AF-C1005E45FF0C}">
      <dgm:prSet/>
      <dgm:spPr/>
      <dgm:t>
        <a:bodyPr/>
        <a:lstStyle/>
        <a:p>
          <a:pPr latinLnBrk="1"/>
          <a:endParaRPr lang="ko-KR" altLang="en-US"/>
        </a:p>
      </dgm:t>
    </dgm:pt>
    <dgm:pt modelId="{63330CC7-E23A-4187-B01D-6842B1FA3B78}" type="sibTrans" cxnId="{17E5AACB-0DF8-4D6A-81AF-C1005E45FF0C}">
      <dgm:prSet/>
      <dgm:spPr/>
      <dgm:t>
        <a:bodyPr/>
        <a:lstStyle/>
        <a:p>
          <a:pPr latinLnBrk="1"/>
          <a:endParaRPr lang="ko-KR" altLang="en-US"/>
        </a:p>
      </dgm:t>
    </dgm:pt>
    <dgm:pt modelId="{AFC95D0F-4385-47D4-B9B9-A3FCD40095DB}" type="pres">
      <dgm:prSet presAssocID="{7C13DDE1-6876-4B08-BC53-613B6B4D2EE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97FAA03D-6025-419F-9CD3-2998F0976FE8}" type="pres">
      <dgm:prSet presAssocID="{7C13DDE1-6876-4B08-BC53-613B6B4D2EE9}" presName="arrow" presStyleLbl="bgShp" presStyleIdx="0" presStyleCnt="1"/>
      <dgm:spPr/>
    </dgm:pt>
    <dgm:pt modelId="{CC8F05D7-DD47-49B9-A4F6-5AF15BD59D76}" type="pres">
      <dgm:prSet presAssocID="{7C13DDE1-6876-4B08-BC53-613B6B4D2EE9}" presName="linearProcess" presStyleCnt="0"/>
      <dgm:spPr/>
    </dgm:pt>
    <dgm:pt modelId="{DC450E96-8424-4D7A-B8F2-309979AF322A}" type="pres">
      <dgm:prSet presAssocID="{FF133593-5E83-49BD-B40B-B44CADFCB4C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2284F9C-4B50-46E3-853B-161DB15E664D}" type="pres">
      <dgm:prSet presAssocID="{7F18F5A1-9004-4F93-A4ED-6F4D13B9A106}" presName="sibTrans" presStyleCnt="0"/>
      <dgm:spPr/>
    </dgm:pt>
    <dgm:pt modelId="{962FA8E2-78E8-4A90-B87E-880DD2125C47}" type="pres">
      <dgm:prSet presAssocID="{7C10872B-BA75-4BF9-9921-463D8004C20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0AC89B-3FB4-48D0-A53D-D8F7CB228FDA}" type="pres">
      <dgm:prSet presAssocID="{D47B2FAD-D90F-4FC7-97D2-1BA4961C0F9A}" presName="sibTrans" presStyleCnt="0"/>
      <dgm:spPr/>
    </dgm:pt>
    <dgm:pt modelId="{07A954BD-7B23-4897-ADF1-CFEDFA9F02BA}" type="pres">
      <dgm:prSet presAssocID="{3F4B064D-83C7-42A7-8A27-687D7DFE081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90A691D-6AF7-4403-8843-7B81B1AA5226}" type="presOf" srcId="{3F4B064D-83C7-42A7-8A27-687D7DFE0817}" destId="{07A954BD-7B23-4897-ADF1-CFEDFA9F02BA}" srcOrd="0" destOrd="0" presId="urn:microsoft.com/office/officeart/2005/8/layout/hProcess9"/>
    <dgm:cxn modelId="{0624391E-B32E-4F61-A6EE-C9A64478D95E}" srcId="{7C13DDE1-6876-4B08-BC53-613B6B4D2EE9}" destId="{FF133593-5E83-49BD-B40B-B44CADFCB4CE}" srcOrd="0" destOrd="0" parTransId="{D3EEE224-8D2D-4780-BE2B-8A14EEDBDA91}" sibTransId="{7F18F5A1-9004-4F93-A4ED-6F4D13B9A106}"/>
    <dgm:cxn modelId="{7F7FCDA5-BF85-480F-AEC8-72AA823E2FCC}" srcId="{7C13DDE1-6876-4B08-BC53-613B6B4D2EE9}" destId="{7C10872B-BA75-4BF9-9921-463D8004C20E}" srcOrd="1" destOrd="0" parTransId="{290768F0-5B45-40D7-952C-5A4BC33FCB84}" sibTransId="{D47B2FAD-D90F-4FC7-97D2-1BA4961C0F9A}"/>
    <dgm:cxn modelId="{B27DEAD7-81D4-448C-A36A-7C0B4A8F8387}" type="presOf" srcId="{7C10872B-BA75-4BF9-9921-463D8004C20E}" destId="{962FA8E2-78E8-4A90-B87E-880DD2125C47}" srcOrd="0" destOrd="0" presId="urn:microsoft.com/office/officeart/2005/8/layout/hProcess9"/>
    <dgm:cxn modelId="{20124A8B-0A55-4EDA-9257-C20F84BD66D2}" type="presOf" srcId="{FF133593-5E83-49BD-B40B-B44CADFCB4CE}" destId="{DC450E96-8424-4D7A-B8F2-309979AF322A}" srcOrd="0" destOrd="0" presId="urn:microsoft.com/office/officeart/2005/8/layout/hProcess9"/>
    <dgm:cxn modelId="{85DBC230-4B72-4446-9169-B8C6A6AF5395}" type="presOf" srcId="{7C13DDE1-6876-4B08-BC53-613B6B4D2EE9}" destId="{AFC95D0F-4385-47D4-B9B9-A3FCD40095DB}" srcOrd="0" destOrd="0" presId="urn:microsoft.com/office/officeart/2005/8/layout/hProcess9"/>
    <dgm:cxn modelId="{17E5AACB-0DF8-4D6A-81AF-C1005E45FF0C}" srcId="{7C13DDE1-6876-4B08-BC53-613B6B4D2EE9}" destId="{3F4B064D-83C7-42A7-8A27-687D7DFE0817}" srcOrd="2" destOrd="0" parTransId="{D701EC63-1F59-4AFF-A932-C2C6CED66AF8}" sibTransId="{63330CC7-E23A-4187-B01D-6842B1FA3B78}"/>
    <dgm:cxn modelId="{2F93124F-8914-4F43-9BD9-24C8AFE1F4F1}" type="presParOf" srcId="{AFC95D0F-4385-47D4-B9B9-A3FCD40095DB}" destId="{97FAA03D-6025-419F-9CD3-2998F0976FE8}" srcOrd="0" destOrd="0" presId="urn:microsoft.com/office/officeart/2005/8/layout/hProcess9"/>
    <dgm:cxn modelId="{B0DEAB95-64D1-482C-AB41-74624D7439A5}" type="presParOf" srcId="{AFC95D0F-4385-47D4-B9B9-A3FCD40095DB}" destId="{CC8F05D7-DD47-49B9-A4F6-5AF15BD59D76}" srcOrd="1" destOrd="0" presId="urn:microsoft.com/office/officeart/2005/8/layout/hProcess9"/>
    <dgm:cxn modelId="{D6C676BD-CC4A-415D-B571-2980CB7248C8}" type="presParOf" srcId="{CC8F05D7-DD47-49B9-A4F6-5AF15BD59D76}" destId="{DC450E96-8424-4D7A-B8F2-309979AF322A}" srcOrd="0" destOrd="0" presId="urn:microsoft.com/office/officeart/2005/8/layout/hProcess9"/>
    <dgm:cxn modelId="{8462F95A-7497-488B-9C32-E948084961FA}" type="presParOf" srcId="{CC8F05D7-DD47-49B9-A4F6-5AF15BD59D76}" destId="{22284F9C-4B50-46E3-853B-161DB15E664D}" srcOrd="1" destOrd="0" presId="urn:microsoft.com/office/officeart/2005/8/layout/hProcess9"/>
    <dgm:cxn modelId="{AC3CADFE-D4ED-4497-8EB7-17513C8DCF41}" type="presParOf" srcId="{CC8F05D7-DD47-49B9-A4F6-5AF15BD59D76}" destId="{962FA8E2-78E8-4A90-B87E-880DD2125C47}" srcOrd="2" destOrd="0" presId="urn:microsoft.com/office/officeart/2005/8/layout/hProcess9"/>
    <dgm:cxn modelId="{31B66592-CBB9-4B12-B752-826EF599BAC7}" type="presParOf" srcId="{CC8F05D7-DD47-49B9-A4F6-5AF15BD59D76}" destId="{850AC89B-3FB4-48D0-A53D-D8F7CB228FDA}" srcOrd="3" destOrd="0" presId="urn:microsoft.com/office/officeart/2005/8/layout/hProcess9"/>
    <dgm:cxn modelId="{B78C8824-A885-4710-8DBE-0269466D5360}" type="presParOf" srcId="{CC8F05D7-DD47-49B9-A4F6-5AF15BD59D76}" destId="{07A954BD-7B23-4897-ADF1-CFEDFA9F02B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13DDE1-6876-4B08-BC53-613B6B4D2EE9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FF133593-5E83-49BD-B40B-B44CADFCB4CE}">
      <dgm:prSet/>
      <dgm:spPr/>
      <dgm:t>
        <a:bodyPr/>
        <a:lstStyle/>
        <a:p>
          <a:pPr rtl="0" latinLnBrk="1"/>
          <a:r>
            <a:rPr lang="ja-JP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ダビデとゴリヤテ</a:t>
          </a:r>
          <a:endParaRPr lang="ko-KR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D3EEE224-8D2D-4780-BE2B-8A14EEDBDA91}" type="parTrans" cxnId="{0624391E-B32E-4F61-A6EE-C9A64478D95E}">
      <dgm:prSet/>
      <dgm:spPr/>
      <dgm:t>
        <a:bodyPr/>
        <a:lstStyle/>
        <a:p>
          <a:pPr latinLnBrk="1"/>
          <a:endParaRPr lang="ko-KR" altLang="en-US"/>
        </a:p>
      </dgm:t>
    </dgm:pt>
    <dgm:pt modelId="{7F18F5A1-9004-4F93-A4ED-6F4D13B9A106}" type="sibTrans" cxnId="{0624391E-B32E-4F61-A6EE-C9A64478D95E}">
      <dgm:prSet/>
      <dgm:spPr/>
      <dgm:t>
        <a:bodyPr/>
        <a:lstStyle/>
        <a:p>
          <a:pPr latinLnBrk="1"/>
          <a:endParaRPr lang="ko-KR" altLang="en-US"/>
        </a:p>
      </dgm:t>
    </dgm:pt>
    <dgm:pt modelId="{7C10872B-BA75-4BF9-9921-463D8004C20E}">
      <dgm:prSet/>
      <dgm:spPr/>
      <dgm:t>
        <a:bodyPr/>
        <a:lstStyle/>
        <a:p>
          <a:pPr rtl="0" latinLnBrk="1"/>
          <a:r>
            <a:rPr lang="ja-JP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ふかい　もくそう</a:t>
          </a:r>
          <a:endParaRPr lang="ko-KR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290768F0-5B45-40D7-952C-5A4BC33FCB84}" type="parTrans" cxnId="{7F7FCDA5-BF85-480F-AEC8-72AA823E2FCC}">
      <dgm:prSet/>
      <dgm:spPr/>
      <dgm:t>
        <a:bodyPr/>
        <a:lstStyle/>
        <a:p>
          <a:pPr latinLnBrk="1"/>
          <a:endParaRPr lang="ko-KR" altLang="en-US"/>
        </a:p>
      </dgm:t>
    </dgm:pt>
    <dgm:pt modelId="{D47B2FAD-D90F-4FC7-97D2-1BA4961C0F9A}" type="sibTrans" cxnId="{7F7FCDA5-BF85-480F-AEC8-72AA823E2FCC}">
      <dgm:prSet/>
      <dgm:spPr/>
      <dgm:t>
        <a:bodyPr/>
        <a:lstStyle/>
        <a:p>
          <a:pPr latinLnBrk="1"/>
          <a:endParaRPr lang="ko-KR" altLang="en-US"/>
        </a:p>
      </dgm:t>
    </dgm:pt>
    <dgm:pt modelId="{3F4B064D-83C7-42A7-8A27-687D7DFE0817}">
      <dgm:prSet/>
      <dgm:spPr/>
      <dgm:t>
        <a:bodyPr/>
        <a:lstStyle/>
        <a:p>
          <a:pPr rtl="0" latinLnBrk="1"/>
          <a:r>
            <a:rPr lang="ja-JP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しんでん</a:t>
          </a:r>
          <a:r>
            <a:rPr lang="ja-JP" altLang="en-US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けん</a:t>
          </a:r>
          <a:r>
            <a:rPr lang="ja-JP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ちく</a:t>
          </a:r>
          <a:endParaRPr lang="ko-K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D701EC63-1F59-4AFF-A932-C2C6CED66AF8}" type="parTrans" cxnId="{17E5AACB-0DF8-4D6A-81AF-C1005E45FF0C}">
      <dgm:prSet/>
      <dgm:spPr/>
      <dgm:t>
        <a:bodyPr/>
        <a:lstStyle/>
        <a:p>
          <a:pPr latinLnBrk="1"/>
          <a:endParaRPr lang="ko-KR" altLang="en-US"/>
        </a:p>
      </dgm:t>
    </dgm:pt>
    <dgm:pt modelId="{63330CC7-E23A-4187-B01D-6842B1FA3B78}" type="sibTrans" cxnId="{17E5AACB-0DF8-4D6A-81AF-C1005E45FF0C}">
      <dgm:prSet/>
      <dgm:spPr/>
      <dgm:t>
        <a:bodyPr/>
        <a:lstStyle/>
        <a:p>
          <a:pPr latinLnBrk="1"/>
          <a:endParaRPr lang="ko-KR" altLang="en-US"/>
        </a:p>
      </dgm:t>
    </dgm:pt>
    <dgm:pt modelId="{AFC95D0F-4385-47D4-B9B9-A3FCD40095DB}" type="pres">
      <dgm:prSet presAssocID="{7C13DDE1-6876-4B08-BC53-613B6B4D2EE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97FAA03D-6025-419F-9CD3-2998F0976FE8}" type="pres">
      <dgm:prSet presAssocID="{7C13DDE1-6876-4B08-BC53-613B6B4D2EE9}" presName="arrow" presStyleLbl="bgShp" presStyleIdx="0" presStyleCnt="1"/>
      <dgm:spPr/>
    </dgm:pt>
    <dgm:pt modelId="{CC8F05D7-DD47-49B9-A4F6-5AF15BD59D76}" type="pres">
      <dgm:prSet presAssocID="{7C13DDE1-6876-4B08-BC53-613B6B4D2EE9}" presName="linearProcess" presStyleCnt="0"/>
      <dgm:spPr/>
    </dgm:pt>
    <dgm:pt modelId="{DC450E96-8424-4D7A-B8F2-309979AF322A}" type="pres">
      <dgm:prSet presAssocID="{FF133593-5E83-49BD-B40B-B44CADFCB4C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2284F9C-4B50-46E3-853B-161DB15E664D}" type="pres">
      <dgm:prSet presAssocID="{7F18F5A1-9004-4F93-A4ED-6F4D13B9A106}" presName="sibTrans" presStyleCnt="0"/>
      <dgm:spPr/>
    </dgm:pt>
    <dgm:pt modelId="{962FA8E2-78E8-4A90-B87E-880DD2125C47}" type="pres">
      <dgm:prSet presAssocID="{7C10872B-BA75-4BF9-9921-463D8004C20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0AC89B-3FB4-48D0-A53D-D8F7CB228FDA}" type="pres">
      <dgm:prSet presAssocID="{D47B2FAD-D90F-4FC7-97D2-1BA4961C0F9A}" presName="sibTrans" presStyleCnt="0"/>
      <dgm:spPr/>
    </dgm:pt>
    <dgm:pt modelId="{07A954BD-7B23-4897-ADF1-CFEDFA9F02BA}" type="pres">
      <dgm:prSet presAssocID="{3F4B064D-83C7-42A7-8A27-687D7DFE081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CC7D988-8154-480F-B1E5-1CF91D3346E8}" type="presOf" srcId="{FF133593-5E83-49BD-B40B-B44CADFCB4CE}" destId="{DC450E96-8424-4D7A-B8F2-309979AF322A}" srcOrd="0" destOrd="0" presId="urn:microsoft.com/office/officeart/2005/8/layout/hProcess9"/>
    <dgm:cxn modelId="{5945A721-33AB-441D-BB93-E0B295EB003C}" type="presOf" srcId="{7C13DDE1-6876-4B08-BC53-613B6B4D2EE9}" destId="{AFC95D0F-4385-47D4-B9B9-A3FCD40095DB}" srcOrd="0" destOrd="0" presId="urn:microsoft.com/office/officeart/2005/8/layout/hProcess9"/>
    <dgm:cxn modelId="{BD4C1E6A-2F69-4D0B-A966-F656866E3415}" type="presOf" srcId="{3F4B064D-83C7-42A7-8A27-687D7DFE0817}" destId="{07A954BD-7B23-4897-ADF1-CFEDFA9F02BA}" srcOrd="0" destOrd="0" presId="urn:microsoft.com/office/officeart/2005/8/layout/hProcess9"/>
    <dgm:cxn modelId="{24770103-6FD6-4CA1-BD01-954E55E38458}" type="presOf" srcId="{7C10872B-BA75-4BF9-9921-463D8004C20E}" destId="{962FA8E2-78E8-4A90-B87E-880DD2125C47}" srcOrd="0" destOrd="0" presId="urn:microsoft.com/office/officeart/2005/8/layout/hProcess9"/>
    <dgm:cxn modelId="{0624391E-B32E-4F61-A6EE-C9A64478D95E}" srcId="{7C13DDE1-6876-4B08-BC53-613B6B4D2EE9}" destId="{FF133593-5E83-49BD-B40B-B44CADFCB4CE}" srcOrd="0" destOrd="0" parTransId="{D3EEE224-8D2D-4780-BE2B-8A14EEDBDA91}" sibTransId="{7F18F5A1-9004-4F93-A4ED-6F4D13B9A106}"/>
    <dgm:cxn modelId="{7F7FCDA5-BF85-480F-AEC8-72AA823E2FCC}" srcId="{7C13DDE1-6876-4B08-BC53-613B6B4D2EE9}" destId="{7C10872B-BA75-4BF9-9921-463D8004C20E}" srcOrd="1" destOrd="0" parTransId="{290768F0-5B45-40D7-952C-5A4BC33FCB84}" sibTransId="{D47B2FAD-D90F-4FC7-97D2-1BA4961C0F9A}"/>
    <dgm:cxn modelId="{17E5AACB-0DF8-4D6A-81AF-C1005E45FF0C}" srcId="{7C13DDE1-6876-4B08-BC53-613B6B4D2EE9}" destId="{3F4B064D-83C7-42A7-8A27-687D7DFE0817}" srcOrd="2" destOrd="0" parTransId="{D701EC63-1F59-4AFF-A932-C2C6CED66AF8}" sibTransId="{63330CC7-E23A-4187-B01D-6842B1FA3B78}"/>
    <dgm:cxn modelId="{444303EE-0B11-4484-BEEC-F8663E70DD27}" type="presParOf" srcId="{AFC95D0F-4385-47D4-B9B9-A3FCD40095DB}" destId="{97FAA03D-6025-419F-9CD3-2998F0976FE8}" srcOrd="0" destOrd="0" presId="urn:microsoft.com/office/officeart/2005/8/layout/hProcess9"/>
    <dgm:cxn modelId="{E296D448-8A59-40CD-AA66-0CDC880C67A7}" type="presParOf" srcId="{AFC95D0F-4385-47D4-B9B9-A3FCD40095DB}" destId="{CC8F05D7-DD47-49B9-A4F6-5AF15BD59D76}" srcOrd="1" destOrd="0" presId="urn:microsoft.com/office/officeart/2005/8/layout/hProcess9"/>
    <dgm:cxn modelId="{E0542DE3-D269-42D1-A959-98E8A4A1680C}" type="presParOf" srcId="{CC8F05D7-DD47-49B9-A4F6-5AF15BD59D76}" destId="{DC450E96-8424-4D7A-B8F2-309979AF322A}" srcOrd="0" destOrd="0" presId="urn:microsoft.com/office/officeart/2005/8/layout/hProcess9"/>
    <dgm:cxn modelId="{AFACF9FE-ED75-4EE4-BE33-70B57C0478F8}" type="presParOf" srcId="{CC8F05D7-DD47-49B9-A4F6-5AF15BD59D76}" destId="{22284F9C-4B50-46E3-853B-161DB15E664D}" srcOrd="1" destOrd="0" presId="urn:microsoft.com/office/officeart/2005/8/layout/hProcess9"/>
    <dgm:cxn modelId="{FF702EE8-56FB-4E01-B738-434A732DCC96}" type="presParOf" srcId="{CC8F05D7-DD47-49B9-A4F6-5AF15BD59D76}" destId="{962FA8E2-78E8-4A90-B87E-880DD2125C47}" srcOrd="2" destOrd="0" presId="urn:microsoft.com/office/officeart/2005/8/layout/hProcess9"/>
    <dgm:cxn modelId="{19CB5FE8-EFE0-4F77-8658-4573CAFAFAA7}" type="presParOf" srcId="{CC8F05D7-DD47-49B9-A4F6-5AF15BD59D76}" destId="{850AC89B-3FB4-48D0-A53D-D8F7CB228FDA}" srcOrd="3" destOrd="0" presId="urn:microsoft.com/office/officeart/2005/8/layout/hProcess9"/>
    <dgm:cxn modelId="{8C32A497-A39D-4D17-8950-8E55A9558683}" type="presParOf" srcId="{CC8F05D7-DD47-49B9-A4F6-5AF15BD59D76}" destId="{07A954BD-7B23-4897-ADF1-CFEDFA9F02B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13DDE1-6876-4B08-BC53-613B6B4D2EE9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FF133593-5E83-49BD-B40B-B44CADFCB4CE}">
      <dgm:prSet/>
      <dgm:spPr/>
      <dgm:t>
        <a:bodyPr/>
        <a:lstStyle/>
        <a:p>
          <a:pPr rtl="0" latinLnBrk="1"/>
          <a:r>
            <a:rPr lang="ja-JP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ネブカデネザルおう</a:t>
          </a:r>
          <a:endParaRPr lang="ko-KR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D3EEE224-8D2D-4780-BE2B-8A14EEDBDA91}" type="parTrans" cxnId="{0624391E-B32E-4F61-A6EE-C9A64478D95E}">
      <dgm:prSet/>
      <dgm:spPr/>
      <dgm:t>
        <a:bodyPr/>
        <a:lstStyle/>
        <a:p>
          <a:pPr latinLnBrk="1"/>
          <a:endParaRPr lang="ko-KR" altLang="en-US"/>
        </a:p>
      </dgm:t>
    </dgm:pt>
    <dgm:pt modelId="{7F18F5A1-9004-4F93-A4ED-6F4D13B9A106}" type="sibTrans" cxnId="{0624391E-B32E-4F61-A6EE-C9A64478D95E}">
      <dgm:prSet/>
      <dgm:spPr/>
      <dgm:t>
        <a:bodyPr/>
        <a:lstStyle/>
        <a:p>
          <a:pPr latinLnBrk="1"/>
          <a:endParaRPr lang="ko-KR" altLang="en-US"/>
        </a:p>
      </dgm:t>
    </dgm:pt>
    <dgm:pt modelId="{7C10872B-BA75-4BF9-9921-463D8004C20E}">
      <dgm:prSet/>
      <dgm:spPr/>
      <dgm:t>
        <a:bodyPr/>
        <a:lstStyle/>
        <a:p>
          <a:pPr rtl="0" latinLnBrk="1"/>
          <a:r>
            <a:rPr lang="ja-JP" altLang="en-US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ベルシャツァルおう</a:t>
          </a:r>
          <a:endParaRPr lang="ko-KR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290768F0-5B45-40D7-952C-5A4BC33FCB84}" type="parTrans" cxnId="{7F7FCDA5-BF85-480F-AEC8-72AA823E2FCC}">
      <dgm:prSet/>
      <dgm:spPr/>
      <dgm:t>
        <a:bodyPr/>
        <a:lstStyle/>
        <a:p>
          <a:pPr latinLnBrk="1"/>
          <a:endParaRPr lang="ko-KR" altLang="en-US"/>
        </a:p>
      </dgm:t>
    </dgm:pt>
    <dgm:pt modelId="{D47B2FAD-D90F-4FC7-97D2-1BA4961C0F9A}" type="sibTrans" cxnId="{7F7FCDA5-BF85-480F-AEC8-72AA823E2FCC}">
      <dgm:prSet/>
      <dgm:spPr/>
      <dgm:t>
        <a:bodyPr/>
        <a:lstStyle/>
        <a:p>
          <a:pPr latinLnBrk="1"/>
          <a:endParaRPr lang="ko-KR" altLang="en-US"/>
        </a:p>
      </dgm:t>
    </dgm:pt>
    <dgm:pt modelId="{3F4B064D-83C7-42A7-8A27-687D7DFE0817}">
      <dgm:prSet/>
      <dgm:spPr/>
      <dgm:t>
        <a:bodyPr/>
        <a:lstStyle/>
        <a:p>
          <a:pPr rtl="0" latinLnBrk="1"/>
          <a:r>
            <a:rPr lang="ja-JP" alt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ダリヨスおう</a:t>
          </a:r>
          <a:endParaRPr lang="ko-K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gm:t>
    </dgm:pt>
    <dgm:pt modelId="{D701EC63-1F59-4AFF-A932-C2C6CED66AF8}" type="parTrans" cxnId="{17E5AACB-0DF8-4D6A-81AF-C1005E45FF0C}">
      <dgm:prSet/>
      <dgm:spPr/>
      <dgm:t>
        <a:bodyPr/>
        <a:lstStyle/>
        <a:p>
          <a:pPr latinLnBrk="1"/>
          <a:endParaRPr lang="ko-KR" altLang="en-US"/>
        </a:p>
      </dgm:t>
    </dgm:pt>
    <dgm:pt modelId="{63330CC7-E23A-4187-B01D-6842B1FA3B78}" type="sibTrans" cxnId="{17E5AACB-0DF8-4D6A-81AF-C1005E45FF0C}">
      <dgm:prSet/>
      <dgm:spPr/>
      <dgm:t>
        <a:bodyPr/>
        <a:lstStyle/>
        <a:p>
          <a:pPr latinLnBrk="1"/>
          <a:endParaRPr lang="ko-KR" altLang="en-US"/>
        </a:p>
      </dgm:t>
    </dgm:pt>
    <dgm:pt modelId="{AFC95D0F-4385-47D4-B9B9-A3FCD40095DB}" type="pres">
      <dgm:prSet presAssocID="{7C13DDE1-6876-4B08-BC53-613B6B4D2EE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97FAA03D-6025-419F-9CD3-2998F0976FE8}" type="pres">
      <dgm:prSet presAssocID="{7C13DDE1-6876-4B08-BC53-613B6B4D2EE9}" presName="arrow" presStyleLbl="bgShp" presStyleIdx="0" presStyleCnt="1"/>
      <dgm:spPr/>
    </dgm:pt>
    <dgm:pt modelId="{CC8F05D7-DD47-49B9-A4F6-5AF15BD59D76}" type="pres">
      <dgm:prSet presAssocID="{7C13DDE1-6876-4B08-BC53-613B6B4D2EE9}" presName="linearProcess" presStyleCnt="0"/>
      <dgm:spPr/>
    </dgm:pt>
    <dgm:pt modelId="{DC450E96-8424-4D7A-B8F2-309979AF322A}" type="pres">
      <dgm:prSet presAssocID="{FF133593-5E83-49BD-B40B-B44CADFCB4C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2284F9C-4B50-46E3-853B-161DB15E664D}" type="pres">
      <dgm:prSet presAssocID="{7F18F5A1-9004-4F93-A4ED-6F4D13B9A106}" presName="sibTrans" presStyleCnt="0"/>
      <dgm:spPr/>
    </dgm:pt>
    <dgm:pt modelId="{962FA8E2-78E8-4A90-B87E-880DD2125C47}" type="pres">
      <dgm:prSet presAssocID="{7C10872B-BA75-4BF9-9921-463D8004C20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50AC89B-3FB4-48D0-A53D-D8F7CB228FDA}" type="pres">
      <dgm:prSet presAssocID="{D47B2FAD-D90F-4FC7-97D2-1BA4961C0F9A}" presName="sibTrans" presStyleCnt="0"/>
      <dgm:spPr/>
    </dgm:pt>
    <dgm:pt modelId="{07A954BD-7B23-4897-ADF1-CFEDFA9F02BA}" type="pres">
      <dgm:prSet presAssocID="{3F4B064D-83C7-42A7-8A27-687D7DFE081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F08F115E-ECE9-46BB-88AA-5D78965ADA44}" type="presOf" srcId="{3F4B064D-83C7-42A7-8A27-687D7DFE0817}" destId="{07A954BD-7B23-4897-ADF1-CFEDFA9F02BA}" srcOrd="0" destOrd="0" presId="urn:microsoft.com/office/officeart/2005/8/layout/hProcess9"/>
    <dgm:cxn modelId="{845DD4D8-A261-4531-B2F4-1B545906C39F}" type="presOf" srcId="{7C10872B-BA75-4BF9-9921-463D8004C20E}" destId="{962FA8E2-78E8-4A90-B87E-880DD2125C47}" srcOrd="0" destOrd="0" presId="urn:microsoft.com/office/officeart/2005/8/layout/hProcess9"/>
    <dgm:cxn modelId="{0624391E-B32E-4F61-A6EE-C9A64478D95E}" srcId="{7C13DDE1-6876-4B08-BC53-613B6B4D2EE9}" destId="{FF133593-5E83-49BD-B40B-B44CADFCB4CE}" srcOrd="0" destOrd="0" parTransId="{D3EEE224-8D2D-4780-BE2B-8A14EEDBDA91}" sibTransId="{7F18F5A1-9004-4F93-A4ED-6F4D13B9A106}"/>
    <dgm:cxn modelId="{7F7FCDA5-BF85-480F-AEC8-72AA823E2FCC}" srcId="{7C13DDE1-6876-4B08-BC53-613B6B4D2EE9}" destId="{7C10872B-BA75-4BF9-9921-463D8004C20E}" srcOrd="1" destOrd="0" parTransId="{290768F0-5B45-40D7-952C-5A4BC33FCB84}" sibTransId="{D47B2FAD-D90F-4FC7-97D2-1BA4961C0F9A}"/>
    <dgm:cxn modelId="{2D58B8B9-216C-47F6-A50C-F824E6F23FFF}" type="presOf" srcId="{7C13DDE1-6876-4B08-BC53-613B6B4D2EE9}" destId="{AFC95D0F-4385-47D4-B9B9-A3FCD40095DB}" srcOrd="0" destOrd="0" presId="urn:microsoft.com/office/officeart/2005/8/layout/hProcess9"/>
    <dgm:cxn modelId="{2A7D44AB-6B42-4DC0-878E-CC25CEFC31AF}" type="presOf" srcId="{FF133593-5E83-49BD-B40B-B44CADFCB4CE}" destId="{DC450E96-8424-4D7A-B8F2-309979AF322A}" srcOrd="0" destOrd="0" presId="urn:microsoft.com/office/officeart/2005/8/layout/hProcess9"/>
    <dgm:cxn modelId="{17E5AACB-0DF8-4D6A-81AF-C1005E45FF0C}" srcId="{7C13DDE1-6876-4B08-BC53-613B6B4D2EE9}" destId="{3F4B064D-83C7-42A7-8A27-687D7DFE0817}" srcOrd="2" destOrd="0" parTransId="{D701EC63-1F59-4AFF-A932-C2C6CED66AF8}" sibTransId="{63330CC7-E23A-4187-B01D-6842B1FA3B78}"/>
    <dgm:cxn modelId="{029A18EA-8DF5-43A0-9C26-FCFD344123EF}" type="presParOf" srcId="{AFC95D0F-4385-47D4-B9B9-A3FCD40095DB}" destId="{97FAA03D-6025-419F-9CD3-2998F0976FE8}" srcOrd="0" destOrd="0" presId="urn:microsoft.com/office/officeart/2005/8/layout/hProcess9"/>
    <dgm:cxn modelId="{0D70F9E2-C1CD-46F7-A03A-00BEB182807A}" type="presParOf" srcId="{AFC95D0F-4385-47D4-B9B9-A3FCD40095DB}" destId="{CC8F05D7-DD47-49B9-A4F6-5AF15BD59D76}" srcOrd="1" destOrd="0" presId="urn:microsoft.com/office/officeart/2005/8/layout/hProcess9"/>
    <dgm:cxn modelId="{4C98521A-B983-4638-A1B5-1F67353C9DF6}" type="presParOf" srcId="{CC8F05D7-DD47-49B9-A4F6-5AF15BD59D76}" destId="{DC450E96-8424-4D7A-B8F2-309979AF322A}" srcOrd="0" destOrd="0" presId="urn:microsoft.com/office/officeart/2005/8/layout/hProcess9"/>
    <dgm:cxn modelId="{B8431408-4C27-4178-984D-4D75FFF6D204}" type="presParOf" srcId="{CC8F05D7-DD47-49B9-A4F6-5AF15BD59D76}" destId="{22284F9C-4B50-46E3-853B-161DB15E664D}" srcOrd="1" destOrd="0" presId="urn:microsoft.com/office/officeart/2005/8/layout/hProcess9"/>
    <dgm:cxn modelId="{516DE4D5-83C7-44CC-BF03-8EEE41DFD1F1}" type="presParOf" srcId="{CC8F05D7-DD47-49B9-A4F6-5AF15BD59D76}" destId="{962FA8E2-78E8-4A90-B87E-880DD2125C47}" srcOrd="2" destOrd="0" presId="urn:microsoft.com/office/officeart/2005/8/layout/hProcess9"/>
    <dgm:cxn modelId="{31A98C0F-BE38-457F-A97F-493DAFC28EB0}" type="presParOf" srcId="{CC8F05D7-DD47-49B9-A4F6-5AF15BD59D76}" destId="{850AC89B-3FB4-48D0-A53D-D8F7CB228FDA}" srcOrd="3" destOrd="0" presId="urn:microsoft.com/office/officeart/2005/8/layout/hProcess9"/>
    <dgm:cxn modelId="{ADD4B7B6-869B-43FC-9FD7-63EE5970933B}" type="presParOf" srcId="{CC8F05D7-DD47-49B9-A4F6-5AF15BD59D76}" destId="{07A954BD-7B23-4897-ADF1-CFEDFA9F02B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7D1C4B-67C6-4286-B322-DC9E04C6564F}" type="doc">
      <dgm:prSet loTypeId="urn:microsoft.com/office/officeart/2005/8/layout/hProcess9" loCatId="process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pPr latinLnBrk="1"/>
          <a:endParaRPr lang="ko-KR" altLang="en-US"/>
        </a:p>
      </dgm:t>
    </dgm:pt>
    <dgm:pt modelId="{83DF24C9-67AA-45FF-A035-6443048D130F}">
      <dgm:prSet custT="1"/>
      <dgm:spPr/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rtl="0" latinLnBrk="1"/>
          <a:r>
            <a:rPr kumimoji="1" lang="ja-JP" altLang="en-US" sz="3200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おそれては　いけません。パウロ。</a:t>
          </a:r>
          <a:endParaRPr kumimoji="1" lang="en-US" altLang="ja-JP" sz="3200" b="1" cap="none" spc="50" dirty="0" smtClean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pPr rtl="0" latinLnBrk="1"/>
          <a:r>
            <a:rPr kumimoji="1" lang="ja-JP" altLang="en-US" sz="3200" b="1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あなたは　かならず　カイザルの　まえに　たちます。</a:t>
          </a:r>
          <a:endParaRPr lang="ko-KR" sz="3200" b="1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gm:t>
    </dgm:pt>
    <dgm:pt modelId="{24C5F956-B2EE-441C-9FEC-D3409405D042}" type="parTrans" cxnId="{FD15D045-3181-4ED9-941C-5A89CADE75C1}">
      <dgm:prSet/>
      <dgm:spPr/>
      <dgm:t>
        <a:bodyPr/>
        <a:lstStyle/>
        <a:p>
          <a:pPr latinLnBrk="1"/>
          <a:endParaRPr lang="ko-KR" altLang="en-US"/>
        </a:p>
      </dgm:t>
    </dgm:pt>
    <dgm:pt modelId="{D43EF1FE-DBF7-4F4D-A266-5B672DF8C00F}" type="sibTrans" cxnId="{FD15D045-3181-4ED9-941C-5A89CADE75C1}">
      <dgm:prSet/>
      <dgm:spPr/>
      <dgm:t>
        <a:bodyPr/>
        <a:lstStyle/>
        <a:p>
          <a:pPr latinLnBrk="1"/>
          <a:endParaRPr lang="ko-KR" altLang="en-US"/>
        </a:p>
      </dgm:t>
    </dgm:pt>
    <dgm:pt modelId="{40EA5E68-67A4-4306-90A3-B85FC0A69845}" type="pres">
      <dgm:prSet presAssocID="{D77D1C4B-67C6-4286-B322-DC9E04C6564F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48627C08-828E-4FE0-BC3C-3CC4827E6421}" type="pres">
      <dgm:prSet presAssocID="{D77D1C4B-67C6-4286-B322-DC9E04C6564F}" presName="arrow" presStyleLbl="bgShp" presStyleIdx="0" presStyleCnt="1" custScaleX="114722" custLinFactY="46351" custLinFactNeighborX="-1660" custLinFactNeighborY="100000"/>
      <dgm:spPr/>
    </dgm:pt>
    <dgm:pt modelId="{2D046098-D7EA-4D63-958F-15B226610FF9}" type="pres">
      <dgm:prSet presAssocID="{D77D1C4B-67C6-4286-B322-DC9E04C6564F}" presName="linearProcess" presStyleCnt="0"/>
      <dgm:spPr/>
    </dgm:pt>
    <dgm:pt modelId="{1A716E31-D1E6-48C2-A003-C715738B29A1}" type="pres">
      <dgm:prSet presAssocID="{83DF24C9-67AA-45FF-A035-6443048D130F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D41B6EA-3D22-4A05-8A8B-76ABACEEC146}" type="presOf" srcId="{D77D1C4B-67C6-4286-B322-DC9E04C6564F}" destId="{40EA5E68-67A4-4306-90A3-B85FC0A69845}" srcOrd="0" destOrd="0" presId="urn:microsoft.com/office/officeart/2005/8/layout/hProcess9"/>
    <dgm:cxn modelId="{FD15D045-3181-4ED9-941C-5A89CADE75C1}" srcId="{D77D1C4B-67C6-4286-B322-DC9E04C6564F}" destId="{83DF24C9-67AA-45FF-A035-6443048D130F}" srcOrd="0" destOrd="0" parTransId="{24C5F956-B2EE-441C-9FEC-D3409405D042}" sibTransId="{D43EF1FE-DBF7-4F4D-A266-5B672DF8C00F}"/>
    <dgm:cxn modelId="{BA077FAD-4666-44A8-8F8B-A79E91AC66B9}" type="presOf" srcId="{83DF24C9-67AA-45FF-A035-6443048D130F}" destId="{1A716E31-D1E6-48C2-A003-C715738B29A1}" srcOrd="0" destOrd="0" presId="urn:microsoft.com/office/officeart/2005/8/layout/hProcess9"/>
    <dgm:cxn modelId="{E3530635-7F30-40E0-B343-276126C17310}" type="presParOf" srcId="{40EA5E68-67A4-4306-90A3-B85FC0A69845}" destId="{48627C08-828E-4FE0-BC3C-3CC4827E6421}" srcOrd="0" destOrd="0" presId="urn:microsoft.com/office/officeart/2005/8/layout/hProcess9"/>
    <dgm:cxn modelId="{0E97812F-E2EB-4D41-BF43-BAC9D46A29CB}" type="presParOf" srcId="{40EA5E68-67A4-4306-90A3-B85FC0A69845}" destId="{2D046098-D7EA-4D63-958F-15B226610FF9}" srcOrd="1" destOrd="0" presId="urn:microsoft.com/office/officeart/2005/8/layout/hProcess9"/>
    <dgm:cxn modelId="{071602C0-708E-4A87-B47E-80B1929128F9}" type="presParOf" srcId="{2D046098-D7EA-4D63-958F-15B226610FF9}" destId="{1A716E31-D1E6-48C2-A003-C715738B29A1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01A88-8ED6-4AE3-AF31-39FAE46F2F72}">
      <dsp:nvSpPr>
        <dsp:cNvPr id="0" name=""/>
        <dsp:cNvSpPr/>
      </dsp:nvSpPr>
      <dsp:spPr>
        <a:xfrm>
          <a:off x="685335" y="0"/>
          <a:ext cx="7767132" cy="2232248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71C005-5B67-4B3F-B880-755A745165C4}">
      <dsp:nvSpPr>
        <dsp:cNvPr id="0" name=""/>
        <dsp:cNvSpPr/>
      </dsp:nvSpPr>
      <dsp:spPr>
        <a:xfrm>
          <a:off x="3234" y="669674"/>
          <a:ext cx="2058292" cy="89289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かてい</a:t>
          </a:r>
          <a:endParaRPr lang="ko-K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822" y="713262"/>
        <a:ext cx="1971116" cy="805723"/>
      </dsp:txXfrm>
    </dsp:sp>
    <dsp:sp modelId="{3D4DD15D-F9E5-4DF1-9F7B-27711D76D919}">
      <dsp:nvSpPr>
        <dsp:cNvPr id="0" name=""/>
        <dsp:cNvSpPr/>
      </dsp:nvSpPr>
      <dsp:spPr>
        <a:xfrm>
          <a:off x="2360915" y="669674"/>
          <a:ext cx="2058292" cy="892899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どれ</a:t>
          </a:r>
          <a:r>
            <a:rPr lang="ja-JP" altLang="en-US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い</a:t>
          </a:r>
          <a:endParaRPr lang="ko-K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04503" y="713262"/>
        <a:ext cx="1971116" cy="805723"/>
      </dsp:txXfrm>
    </dsp:sp>
    <dsp:sp modelId="{7F1380A1-9999-4E1F-A8CA-0BAEB5F1CEFC}">
      <dsp:nvSpPr>
        <dsp:cNvPr id="0" name=""/>
        <dsp:cNvSpPr/>
      </dsp:nvSpPr>
      <dsp:spPr>
        <a:xfrm>
          <a:off x="4718595" y="669674"/>
          <a:ext cx="2058292" cy="892899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かんごく</a:t>
          </a:r>
          <a:endParaRPr lang="ko-K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62183" y="713262"/>
        <a:ext cx="1971116" cy="805723"/>
      </dsp:txXfrm>
    </dsp:sp>
    <dsp:sp modelId="{E918D37F-495C-4CD9-A1ED-CECEF5D3A67F}">
      <dsp:nvSpPr>
        <dsp:cNvPr id="0" name=""/>
        <dsp:cNvSpPr/>
      </dsp:nvSpPr>
      <dsp:spPr>
        <a:xfrm>
          <a:off x="7076275" y="669674"/>
          <a:ext cx="2058292" cy="892899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そうり</a:t>
          </a:r>
          <a:endParaRPr lang="ko-KR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19863" y="713262"/>
        <a:ext cx="1971116" cy="8057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AA03D-6025-419F-9CD3-2998F0976FE8}">
      <dsp:nvSpPr>
        <dsp:cNvPr id="0" name=""/>
        <dsp:cNvSpPr/>
      </dsp:nvSpPr>
      <dsp:spPr>
        <a:xfrm>
          <a:off x="639932" y="0"/>
          <a:ext cx="7252574" cy="216024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450E96-8424-4D7A-B8F2-309979AF322A}">
      <dsp:nvSpPr>
        <dsp:cNvPr id="0" name=""/>
        <dsp:cNvSpPr/>
      </dsp:nvSpPr>
      <dsp:spPr>
        <a:xfrm>
          <a:off x="104" y="648072"/>
          <a:ext cx="2705341" cy="8640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1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しゅつ</a:t>
          </a:r>
          <a:r>
            <a:rPr lang="ja-JP" altLang="en-US" sz="31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エジプト</a:t>
          </a:r>
          <a:endParaRPr lang="ko-KR" sz="31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42286" y="690254"/>
        <a:ext cx="2620977" cy="779732"/>
      </dsp:txXfrm>
    </dsp:sp>
    <dsp:sp modelId="{962FA8E2-78E8-4A90-B87E-880DD2125C47}">
      <dsp:nvSpPr>
        <dsp:cNvPr id="0" name=""/>
        <dsp:cNvSpPr/>
      </dsp:nvSpPr>
      <dsp:spPr>
        <a:xfrm>
          <a:off x="2913549" y="648072"/>
          <a:ext cx="2705341" cy="864096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1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あらの</a:t>
          </a:r>
          <a:endParaRPr lang="ko-KR" sz="31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2955731" y="690254"/>
        <a:ext cx="2620977" cy="779732"/>
      </dsp:txXfrm>
    </dsp:sp>
    <dsp:sp modelId="{07A954BD-7B23-4897-ADF1-CFEDFA9F02BA}">
      <dsp:nvSpPr>
        <dsp:cNvPr id="0" name=""/>
        <dsp:cNvSpPr/>
      </dsp:nvSpPr>
      <dsp:spPr>
        <a:xfrm>
          <a:off x="5826994" y="648072"/>
          <a:ext cx="2705341" cy="864096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3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カナン</a:t>
          </a:r>
          <a:endParaRPr lang="ko-KR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5869176" y="690254"/>
        <a:ext cx="2620977" cy="7797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AA03D-6025-419F-9CD3-2998F0976FE8}">
      <dsp:nvSpPr>
        <dsp:cNvPr id="0" name=""/>
        <dsp:cNvSpPr/>
      </dsp:nvSpPr>
      <dsp:spPr>
        <a:xfrm>
          <a:off x="685934" y="0"/>
          <a:ext cx="7773927" cy="216024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450E96-8424-4D7A-B8F2-309979AF322A}">
      <dsp:nvSpPr>
        <dsp:cNvPr id="0" name=""/>
        <dsp:cNvSpPr/>
      </dsp:nvSpPr>
      <dsp:spPr>
        <a:xfrm>
          <a:off x="111" y="648072"/>
          <a:ext cx="2899816" cy="8640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900" b="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けい</a:t>
          </a:r>
          <a:r>
            <a:rPr lang="ja-JP" altLang="en-US" sz="29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やくのはこ</a:t>
          </a:r>
          <a:endParaRPr lang="ko-KR" sz="29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42293" y="690254"/>
        <a:ext cx="2815452" cy="779732"/>
      </dsp:txXfrm>
    </dsp:sp>
    <dsp:sp modelId="{962FA8E2-78E8-4A90-B87E-880DD2125C47}">
      <dsp:nvSpPr>
        <dsp:cNvPr id="0" name=""/>
        <dsp:cNvSpPr/>
      </dsp:nvSpPr>
      <dsp:spPr>
        <a:xfrm>
          <a:off x="3122990" y="648072"/>
          <a:ext cx="2899816" cy="864096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9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ミツパうんどう</a:t>
          </a:r>
          <a:endParaRPr lang="ko-KR" sz="29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3165172" y="690254"/>
        <a:ext cx="2815452" cy="779732"/>
      </dsp:txXfrm>
    </dsp:sp>
    <dsp:sp modelId="{07A954BD-7B23-4897-ADF1-CFEDFA9F02BA}">
      <dsp:nvSpPr>
        <dsp:cNvPr id="0" name=""/>
        <dsp:cNvSpPr/>
      </dsp:nvSpPr>
      <dsp:spPr>
        <a:xfrm>
          <a:off x="6245869" y="648072"/>
          <a:ext cx="2899816" cy="864096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レムナントダビデ</a:t>
          </a:r>
          <a:endParaRPr lang="ko-KR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6288051" y="690254"/>
        <a:ext cx="2815452" cy="7797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AA03D-6025-419F-9CD3-2998F0976FE8}">
      <dsp:nvSpPr>
        <dsp:cNvPr id="0" name=""/>
        <dsp:cNvSpPr/>
      </dsp:nvSpPr>
      <dsp:spPr>
        <a:xfrm>
          <a:off x="654230" y="0"/>
          <a:ext cx="7414606" cy="216024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450E96-8424-4D7A-B8F2-309979AF322A}">
      <dsp:nvSpPr>
        <dsp:cNvPr id="0" name=""/>
        <dsp:cNvSpPr/>
      </dsp:nvSpPr>
      <dsp:spPr>
        <a:xfrm>
          <a:off x="3061" y="648072"/>
          <a:ext cx="2779998" cy="8640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7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ダビデとゴリヤテ</a:t>
          </a:r>
          <a:endParaRPr lang="ko-KR" sz="27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45243" y="690254"/>
        <a:ext cx="2695634" cy="779732"/>
      </dsp:txXfrm>
    </dsp:sp>
    <dsp:sp modelId="{962FA8E2-78E8-4A90-B87E-880DD2125C47}">
      <dsp:nvSpPr>
        <dsp:cNvPr id="0" name=""/>
        <dsp:cNvSpPr/>
      </dsp:nvSpPr>
      <dsp:spPr>
        <a:xfrm>
          <a:off x="2971534" y="648072"/>
          <a:ext cx="2779998" cy="864096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7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ふかい　もくそう</a:t>
          </a:r>
          <a:endParaRPr lang="ko-KR" sz="27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3013716" y="690254"/>
        <a:ext cx="2695634" cy="779732"/>
      </dsp:txXfrm>
    </dsp:sp>
    <dsp:sp modelId="{07A954BD-7B23-4897-ADF1-CFEDFA9F02BA}">
      <dsp:nvSpPr>
        <dsp:cNvPr id="0" name=""/>
        <dsp:cNvSpPr/>
      </dsp:nvSpPr>
      <dsp:spPr>
        <a:xfrm>
          <a:off x="5940007" y="648072"/>
          <a:ext cx="2779998" cy="864096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しんでん</a:t>
          </a:r>
          <a:r>
            <a:rPr lang="ja-JP" altLang="en-US" sz="27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けん</a:t>
          </a:r>
          <a:r>
            <a:rPr lang="ja-JP" altLang="en-US" sz="27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ちく</a:t>
          </a:r>
          <a:endParaRPr lang="ko-KR" sz="2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5982189" y="690254"/>
        <a:ext cx="2695634" cy="7797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AA03D-6025-419F-9CD3-2998F0976FE8}">
      <dsp:nvSpPr>
        <dsp:cNvPr id="0" name=""/>
        <dsp:cNvSpPr/>
      </dsp:nvSpPr>
      <dsp:spPr>
        <a:xfrm>
          <a:off x="685799" y="0"/>
          <a:ext cx="7772400" cy="216024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450E96-8424-4D7A-B8F2-309979AF322A}">
      <dsp:nvSpPr>
        <dsp:cNvPr id="0" name=""/>
        <dsp:cNvSpPr/>
      </dsp:nvSpPr>
      <dsp:spPr>
        <a:xfrm>
          <a:off x="781" y="648072"/>
          <a:ext cx="2926035" cy="86409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5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ネブカデネザルおう</a:t>
          </a:r>
          <a:endParaRPr lang="ko-KR" sz="2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42963" y="690254"/>
        <a:ext cx="2841671" cy="779732"/>
      </dsp:txXfrm>
    </dsp:sp>
    <dsp:sp modelId="{962FA8E2-78E8-4A90-B87E-880DD2125C47}">
      <dsp:nvSpPr>
        <dsp:cNvPr id="0" name=""/>
        <dsp:cNvSpPr/>
      </dsp:nvSpPr>
      <dsp:spPr>
        <a:xfrm>
          <a:off x="3108982" y="648072"/>
          <a:ext cx="2926035" cy="864096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5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ベルシャツァルおう</a:t>
          </a:r>
          <a:endParaRPr lang="ko-KR" sz="2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3151164" y="690254"/>
        <a:ext cx="2841671" cy="779732"/>
      </dsp:txXfrm>
    </dsp:sp>
    <dsp:sp modelId="{07A954BD-7B23-4897-ADF1-CFEDFA9F02BA}">
      <dsp:nvSpPr>
        <dsp:cNvPr id="0" name=""/>
        <dsp:cNvSpPr/>
      </dsp:nvSpPr>
      <dsp:spPr>
        <a:xfrm>
          <a:off x="6217183" y="648072"/>
          <a:ext cx="2926035" cy="864096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rPr>
            <a:t>ダリヨスおう</a:t>
          </a:r>
          <a:endParaRPr lang="ko-KR" sz="2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ＭＳ Ｐゴシック" panose="020B0600070205080204" pitchFamily="50" charset="-128"/>
            <a:ea typeface="HY강B" pitchFamily="18" charset="-127"/>
          </a:endParaRPr>
        </a:p>
      </dsp:txBody>
      <dsp:txXfrm>
        <a:off x="6259365" y="690254"/>
        <a:ext cx="2841671" cy="7797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27C08-828E-4FE0-BC3C-3CC4827E6421}">
      <dsp:nvSpPr>
        <dsp:cNvPr id="0" name=""/>
        <dsp:cNvSpPr/>
      </dsp:nvSpPr>
      <dsp:spPr>
        <a:xfrm>
          <a:off x="0" y="0"/>
          <a:ext cx="9092692" cy="364469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A716E31-D1E6-48C2-A003-C715738B29A1}">
      <dsp:nvSpPr>
        <dsp:cNvPr id="0" name=""/>
        <dsp:cNvSpPr/>
      </dsp:nvSpPr>
      <dsp:spPr>
        <a:xfrm>
          <a:off x="0" y="1093409"/>
          <a:ext cx="9324527" cy="145787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lvl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b="1" kern="1200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おそれては　いけません。パウロ。</a:t>
          </a:r>
          <a:endParaRPr kumimoji="1" lang="en-US" altLang="ja-JP" sz="3200" b="1" kern="1200" cap="none" spc="50" dirty="0" smtClean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  <a:p>
          <a:pPr lvl="0" algn="ctr" defTabSz="14224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3200" b="1" kern="1200" cap="none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あなたは　かならず　カイザルの　まえに　たちます。</a:t>
          </a:r>
          <a:endParaRPr lang="ko-KR" sz="3200" b="1" kern="1200" cap="none" spc="50" dirty="0">
            <a:ln w="11430"/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  <a:latin typeface="HY견고딕" pitchFamily="18" charset="-127"/>
            <a:ea typeface="HY견고딕" pitchFamily="18" charset="-127"/>
          </a:endParaRPr>
        </a:p>
      </dsp:txBody>
      <dsp:txXfrm>
        <a:off x="71168" y="1164577"/>
        <a:ext cx="9182191" cy="1315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67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 altLang="ko-KR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444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믿음과 실력을 준비하면서 인내한 다윗</a:t>
            </a:r>
          </a:p>
          <a:p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학업 </a:t>
            </a:r>
            <a:r>
              <a:rPr lang="en-US" altLang="ko-KR">
                <a:latin typeface="Helvetica" charset="0"/>
                <a:ea typeface="굴림" charset="-127"/>
                <a:sym typeface="Helvetica" charset="0"/>
              </a:rPr>
              <a:t>- </a:t>
            </a:r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최선을 다해라</a:t>
            </a:r>
            <a:r>
              <a:rPr lang="en-US" altLang="ko-KR">
                <a:latin typeface="Helvetica" charset="0"/>
                <a:ea typeface="굴림" charset="-127"/>
                <a:sym typeface="Helvetica" charset="0"/>
              </a:rPr>
              <a:t>. </a:t>
            </a:r>
            <a:r>
              <a:rPr lang="ko-KR" altLang="en-US">
                <a:latin typeface="Helvetica" charset="0"/>
                <a:ea typeface="굴림" charset="-127"/>
                <a:sym typeface="Helvetica" charset="0"/>
              </a:rPr>
              <a:t>노예 같은 낮은 자세로 임해라</a:t>
            </a:r>
            <a:r>
              <a:rPr lang="en-US" altLang="ko-KR">
                <a:latin typeface="Helvetica" charset="0"/>
                <a:ea typeface="굴림" charset="-127"/>
                <a:sym typeface="Helvetic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73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678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2019-04-27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0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2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5" Type="http://schemas.openxmlformats.org/officeDocument/2006/relationships/image" Target="../media/image12.png"/><Relationship Id="rId10" Type="http://schemas.microsoft.com/office/2007/relationships/diagramDrawing" Target="../diagrams/drawing3.xml"/><Relationship Id="rId4" Type="http://schemas.openxmlformats.org/officeDocument/2006/relationships/image" Target="../media/image23.png"/><Relationship Id="rId9" Type="http://schemas.openxmlformats.org/officeDocument/2006/relationships/diagramColors" Target="../diagrams/colors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microsoft.com/office/2007/relationships/diagramDrawing" Target="../diagrams/drawing4.xml"/><Relationship Id="rId3" Type="http://schemas.microsoft.com/office/2007/relationships/media" Target="../media/media2.wma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diagramColors" Target="../diagrams/colors4.xml"/><Relationship Id="rId2" Type="http://schemas.openxmlformats.org/officeDocument/2006/relationships/audio" Target="../media/media1.wma"/><Relationship Id="rId16" Type="http://schemas.openxmlformats.org/officeDocument/2006/relationships/diagramQuickStyle" Target="../diagrams/quickStyle4.xml"/><Relationship Id="rId1" Type="http://schemas.microsoft.com/office/2007/relationships/media" Target="../media/media1.wm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diagramLayout" Target="../diagrams/layout4.xml"/><Relationship Id="rId10" Type="http://schemas.openxmlformats.org/officeDocument/2006/relationships/image" Target="../media/image27.png"/><Relationship Id="rId4" Type="http://schemas.openxmlformats.org/officeDocument/2006/relationships/audio" Target="../media/media2.wma"/><Relationship Id="rId9" Type="http://schemas.openxmlformats.org/officeDocument/2006/relationships/image" Target="../media/image26.png"/><Relationship Id="rId1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2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19291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</a:t>
            </a:r>
            <a:r>
              <a:rPr lang="ja-JP" altLang="en-US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en-US" altLang="ko-KR" sz="88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r>
              <a:rPr lang="en-US" altLang="ko-KR" sz="48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88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ko-KR" altLang="en-US" sz="2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40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</a:t>
            </a:r>
            <a:r>
              <a:rPr lang="en-US" altLang="ko-KR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16:25-27</a:t>
            </a:r>
            <a:endParaRPr lang="en-US" altLang="ko-KR" sz="5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2" descr="C:\Users\Administrator\Desktop\학원복음화\2019\4월학원복음화\17과 25시\17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" b="100000" l="0" r="100000">
                        <a14:foregroundMark x1="58597" y1="36574" x2="63506" y2="32942"/>
                        <a14:foregroundMark x1="65812" y1="24029" x2="68118" y2="24839"/>
                        <a14:foregroundMark x1="13735" y1="34032" x2="17213" y2="32188"/>
                        <a14:foregroundMark x1="59094" y1="9025" x2="62334" y2="9025"/>
                        <a14:foregroundMark x1="91413" y1="27019" x2="94673" y2="29757"/>
                        <a14:foregroundMark x1="73186" y1="62392" x2="75571" y2="65437"/>
                        <a14:backgroundMark x1="39336" y1="79184" x2="53667" y2="68511"/>
                        <a14:backgroundMark x1="78831" y1="75524" x2="82528" y2="84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5472608" cy="38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7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유월절 양의피 문설주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13576" y="-315416"/>
            <a:ext cx="21901504" cy="784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047" y="-505163"/>
            <a:ext cx="10531647" cy="807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istrator\Desktop\그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554" y="-1539552"/>
            <a:ext cx="11872659" cy="95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다이어그램 2"/>
          <p:cNvGraphicFramePr/>
          <p:nvPr>
            <p:extLst>
              <p:ext uri="{D42A27DB-BD31-4B8C-83A1-F6EECF244321}">
                <p14:modId xmlns:p14="http://schemas.microsoft.com/office/powerpoint/2010/main" val="2178847250"/>
              </p:ext>
            </p:extLst>
          </p:nvPr>
        </p:nvGraphicFramePr>
        <p:xfrm>
          <a:off x="440556" y="4077072"/>
          <a:ext cx="853244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894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8941E-6 L 0.92156 0.017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72" y="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7706"/>
            <a:ext cx="4456874" cy="551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언약ᄀ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7" y="0"/>
            <a:ext cx="6319244" cy="447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9" descr="사무엘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372" y="404664"/>
            <a:ext cx="2575566" cy="447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53" y="553422"/>
            <a:ext cx="9586145" cy="43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164153480"/>
              </p:ext>
            </p:extLst>
          </p:nvPr>
        </p:nvGraphicFramePr>
        <p:xfrm>
          <a:off x="-1798" y="4647741"/>
          <a:ext cx="9145797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5513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사자 울음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903958" y="-4302048"/>
            <a:ext cx="428625" cy="4286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74" y="2496339"/>
            <a:ext cx="2237661" cy="279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0842">
            <a:off x="545009" y="645431"/>
            <a:ext cx="4920039" cy="55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27" y="311365"/>
            <a:ext cx="720050" cy="63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7083">
            <a:off x="2457299" y="638252"/>
            <a:ext cx="700954" cy="62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채찍(Echo)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5547726" y="-109963"/>
            <a:ext cx="356078" cy="356078"/>
          </a:xfrm>
          <a:prstGeom prst="rect">
            <a:avLst/>
          </a:prstGeom>
        </p:spPr>
      </p:pic>
      <p:pic>
        <p:nvPicPr>
          <p:cNvPr id="15" name="Picture 1" descr="성전을 준비하는 다윗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349" y="-635746"/>
            <a:ext cx="9606647" cy="7644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istrator\Desktop\다윗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349" y="-883692"/>
            <a:ext cx="10009112" cy="78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다이어그램 17"/>
          <p:cNvGraphicFramePr/>
          <p:nvPr>
            <p:extLst>
              <p:ext uri="{D42A27DB-BD31-4B8C-83A1-F6EECF244321}">
                <p14:modId xmlns:p14="http://schemas.microsoft.com/office/powerpoint/2010/main" val="4275340964"/>
              </p:ext>
            </p:extLst>
          </p:nvPr>
        </p:nvGraphicFramePr>
        <p:xfrm>
          <a:off x="251520" y="4711086"/>
          <a:ext cx="8723067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1234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59" l="0" r="99712">
                        <a14:foregroundMark x1="39587" y1="24050" x2="42850" y2="21164"/>
                        <a14:foregroundMark x1="53167" y1="11736" x2="52255" y2="30544"/>
                        <a14:foregroundMark x1="18234" y1="45984" x2="37044" y2="41655"/>
                        <a14:foregroundMark x1="90307" y1="9812" x2="90307" y2="22367"/>
                        <a14:foregroundMark x1="67658" y1="31506" x2="78551" y2="27417"/>
                        <a14:foregroundMark x1="17428" y1="3194" x2="44521" y2="10688"/>
                        <a14:foregroundMark x1="13927" y1="6020" x2="16514" y2="24570"/>
                        <a14:foregroundMark x1="26560" y1="12899" x2="31050" y2="28624"/>
                        <a14:foregroundMark x1="89346" y1="25430" x2="90715" y2="29484"/>
                        <a14:foregroundMark x1="39269" y1="40663" x2="49391" y2="38206"/>
                        <a14:foregroundMark x1="12633" y1="46806" x2="17808" y2="46069"/>
                        <a14:foregroundMark x1="43836" y1="1966" x2="47793" y2="15233"/>
                        <a14:foregroundMark x1="74505" y1="47543" x2="83181" y2="44840"/>
                        <a14:foregroundMark x1="78082" y1="48157" x2="81735" y2="46192"/>
                        <a14:foregroundMark x1="36149" y1="85381" x2="38204" y2="83292"/>
                        <a14:foregroundMark x1="17580" y1="9705" x2="21918" y2="26044"/>
                        <a14:foregroundMark x1="41248" y1="80467" x2="42466" y2="79730"/>
                        <a14:foregroundMark x1="70320" y1="78993" x2="70928" y2="79730"/>
                        <a14:foregroundMark x1="42998" y1="94963" x2="50152" y2="97666"/>
                        <a14:foregroundMark x1="11263" y1="8968" x2="11187" y2="26536"/>
                        <a14:backgroundMark x1="96161" y1="9331" x2="96593" y2="30784"/>
                        <a14:backgroundMark x1="97505" y1="28860" x2="94530" y2="42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6196"/>
            <a:ext cx="9396536" cy="581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다이어그램 8"/>
          <p:cNvGraphicFramePr/>
          <p:nvPr>
            <p:extLst>
              <p:ext uri="{D42A27DB-BD31-4B8C-83A1-F6EECF244321}">
                <p14:modId xmlns:p14="http://schemas.microsoft.com/office/powerpoint/2010/main" val="1603295375"/>
              </p:ext>
            </p:extLst>
          </p:nvPr>
        </p:nvGraphicFramePr>
        <p:xfrm>
          <a:off x="0" y="4293096"/>
          <a:ext cx="914400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193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_x167431456" descr="EMB000023e47d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8865" cy="72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학원복음화\2019\4월학원복음화\14과 유일성\14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-81085"/>
            <a:ext cx="9761140" cy="694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1768368467"/>
              </p:ext>
            </p:extLst>
          </p:nvPr>
        </p:nvGraphicFramePr>
        <p:xfrm>
          <a:off x="0" y="3644699"/>
          <a:ext cx="9324528" cy="3644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317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7101" y="-494802"/>
            <a:ext cx="13726610" cy="942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4198"/>
            <a:ext cx="4392488" cy="5162945"/>
          </a:xfrm>
          <a:prstGeom prst="rect">
            <a:avLst/>
          </a:prstGeom>
          <a:noFill/>
          <a:ln>
            <a:noFill/>
          </a:ln>
          <a:effectLst>
            <a:outerShdw blurRad="101600" dist="101600" dir="17819991" algn="ctr" rotWithShape="0">
              <a:schemeClr val="bg2">
                <a:alpha val="31033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2123728" y="476672"/>
            <a:ext cx="6840760" cy="134076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5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</a:t>
            </a:r>
            <a:r>
              <a:rPr lang="ja-JP" altLang="en-US" sz="50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50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こくひょう</a:t>
            </a:r>
            <a:endParaRPr lang="ko-KR" altLang="en-US" sz="4500" dirty="0">
              <a:solidFill>
                <a:schemeClr val="bg1"/>
              </a:solidFill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93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세계복음화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8" y="494404"/>
            <a:ext cx="4939778" cy="636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모서리가 둥근 사각형 설명선 5"/>
          <p:cNvSpPr/>
          <p:nvPr/>
        </p:nvSpPr>
        <p:spPr>
          <a:xfrm>
            <a:off x="3563888" y="188640"/>
            <a:ext cx="5580112" cy="3672408"/>
          </a:xfrm>
          <a:prstGeom prst="wedgeRoundRectCallout">
            <a:avLst>
              <a:gd name="adj1" fmla="val -73017"/>
              <a:gd name="adj2" fmla="val -17969"/>
              <a:gd name="adj3" fmla="val 16667"/>
            </a:avLst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spc="-10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r>
              <a:rPr lang="ja-JP" altLang="en-US" sz="3200" b="1" spc="-10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じの　こたえを　あじわうなら</a:t>
            </a:r>
            <a:endParaRPr lang="en-US" altLang="ko-KR" sz="3200" b="1" spc="-100" dirty="0" smtClean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b="1" spc="-10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えいえんの　</a:t>
            </a:r>
            <a:r>
              <a:rPr lang="ja-JP" altLang="en-US" sz="3200" b="1" spc="-10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3200" b="1" spc="-10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こくひょうの　</a:t>
            </a:r>
            <a:endParaRPr lang="en-US" altLang="ja-JP" sz="3200" b="1" spc="-100" dirty="0" smtClean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b="1" spc="-10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なかで　</a:t>
            </a:r>
            <a:r>
              <a:rPr lang="ja-JP" altLang="en-US" sz="3200" b="1" spc="-10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</a:t>
            </a:r>
            <a:r>
              <a:rPr lang="ja-JP" altLang="en-US" sz="3200" b="1" spc="-10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いふくいんかの</a:t>
            </a:r>
            <a:endParaRPr lang="en-US" altLang="ja-JP" sz="3200" b="1" spc="-100" dirty="0" smtClean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b="1" spc="-10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しゅじんこうとして　</a:t>
            </a:r>
            <a:endParaRPr lang="en-US" altLang="ja-JP" sz="3200" b="1" spc="-100" dirty="0" smtClean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b="1" spc="-10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もちいられます</a:t>
            </a:r>
            <a:endParaRPr lang="ko-KR" altLang="en-US" sz="3200" b="1" spc="-10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72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522117" y="4914638"/>
            <a:ext cx="3168352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べんきょう</a:t>
            </a:r>
            <a:endParaRPr lang="ko-KR" alt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906161" y="2852402"/>
            <a:ext cx="3991914" cy="914400"/>
          </a:xfrm>
          <a:prstGeom prst="rect">
            <a:avLst/>
          </a:prstGeom>
          <a:ln w="635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れいてき　サミット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906161" y="756651"/>
            <a:ext cx="3991914" cy="914400"/>
          </a:xfrm>
          <a:prstGeom prst="rect">
            <a:avLst/>
          </a:prstGeom>
          <a:solidFill>
            <a:schemeClr val="accent5"/>
          </a:solidFill>
          <a:ln w="635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れいてき　しゅうちゅう　じかん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174341" y="4940388"/>
            <a:ext cx="3286091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タラント</a:t>
            </a:r>
            <a:endParaRPr lang="en-US" altLang="ja-JP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はっけん</a:t>
            </a:r>
            <a:endParaRPr lang="ko-KR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68" y="1418029"/>
            <a:ext cx="1653236" cy="22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아래쪽 화살표 4"/>
          <p:cNvSpPr/>
          <p:nvPr/>
        </p:nvSpPr>
        <p:spPr>
          <a:xfrm>
            <a:off x="4580464" y="1967601"/>
            <a:ext cx="484632" cy="6269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886" y="1401047"/>
            <a:ext cx="1809112" cy="1914686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아래쪽 화살표 17"/>
          <p:cNvSpPr/>
          <p:nvPr/>
        </p:nvSpPr>
        <p:spPr>
          <a:xfrm rot="1200000">
            <a:off x="3650932" y="4000191"/>
            <a:ext cx="484632" cy="72123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</p:txBody>
      </p:sp>
      <p:sp>
        <p:nvSpPr>
          <p:cNvPr id="20" name="아래쪽 화살표 19"/>
          <p:cNvSpPr/>
          <p:nvPr/>
        </p:nvSpPr>
        <p:spPr>
          <a:xfrm rot="-1200000">
            <a:off x="5544544" y="4080292"/>
            <a:ext cx="484632" cy="6269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en-US" altLang="ko-KR" dirty="0"/>
          </a:p>
          <a:p>
            <a:pPr algn="ctr"/>
            <a:endParaRPr lang="en-US" altLang="ko-KR" dirty="0" smtClean="0"/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90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5" grpId="0" animBg="1"/>
      <p:bldP spid="1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あじわう　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おくぎ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75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폭발 1 4"/>
          <p:cNvSpPr/>
          <p:nvPr/>
        </p:nvSpPr>
        <p:spPr>
          <a:xfrm>
            <a:off x="702398" y="158164"/>
            <a:ext cx="3744416" cy="2304256"/>
          </a:xfrm>
          <a:prstGeom prst="irregularSeal1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en-US" altLang="ko-KR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ctrTitle"/>
          </p:nvPr>
        </p:nvSpPr>
        <p:spPr>
          <a:xfrm>
            <a:off x="669433" y="2621979"/>
            <a:ext cx="7772400" cy="14700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폭발 1 6"/>
          <p:cNvSpPr/>
          <p:nvPr/>
        </p:nvSpPr>
        <p:spPr>
          <a:xfrm>
            <a:off x="5724128" y="3259450"/>
            <a:ext cx="3744416" cy="2304256"/>
          </a:xfrm>
          <a:prstGeom prst="irregularSeal1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じゅく</a:t>
            </a:r>
            <a:endParaRPr lang="en-US" altLang="ko-KR" sz="45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폭발 1 7"/>
          <p:cNvSpPr/>
          <p:nvPr/>
        </p:nvSpPr>
        <p:spPr>
          <a:xfrm>
            <a:off x="5364088" y="169891"/>
            <a:ext cx="3744416" cy="2304256"/>
          </a:xfrm>
          <a:prstGeom prst="irregularSeal1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ばん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폭발 1 8"/>
          <p:cNvSpPr/>
          <p:nvPr/>
        </p:nvSpPr>
        <p:spPr>
          <a:xfrm>
            <a:off x="2843808" y="1713780"/>
            <a:ext cx="3744416" cy="2304256"/>
          </a:xfrm>
          <a:prstGeom prst="irregularSeal1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10%</a:t>
            </a:r>
          </a:p>
        </p:txBody>
      </p:sp>
      <p:sp>
        <p:nvSpPr>
          <p:cNvPr id="10" name="폭발 1 9"/>
          <p:cNvSpPr/>
          <p:nvPr/>
        </p:nvSpPr>
        <p:spPr>
          <a:xfrm>
            <a:off x="-94852" y="2862879"/>
            <a:ext cx="3744416" cy="2304256"/>
          </a:xfrm>
          <a:prstGeom prst="irregularSeal1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50%</a:t>
            </a:r>
          </a:p>
        </p:txBody>
      </p:sp>
      <p:sp>
        <p:nvSpPr>
          <p:cNvPr id="11" name="폭발 1 10"/>
          <p:cNvSpPr/>
          <p:nvPr/>
        </p:nvSpPr>
        <p:spPr>
          <a:xfrm>
            <a:off x="2473364" y="4293096"/>
            <a:ext cx="3744416" cy="2304256"/>
          </a:xfrm>
          <a:prstGeom prst="irregularSeal1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Y목각파임B" pitchFamily="18" charset="-127"/>
                <a:ea typeface="HY목각파임B" pitchFamily="18" charset="-127"/>
              </a:rPr>
              <a:t>40%</a:t>
            </a:r>
          </a:p>
        </p:txBody>
      </p:sp>
      <p:pic>
        <p:nvPicPr>
          <p:cNvPr id="14" name="불신자 상태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764" y="169891"/>
            <a:ext cx="6073534" cy="61834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54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2832"/>
            <a:ext cx="2663554" cy="281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406480" y="248227"/>
            <a:ext cx="4594691" cy="21360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かみのかたち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431771" y="2564904"/>
            <a:ext cx="4594691" cy="20882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</a:t>
            </a:r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いったいの</a:t>
            </a:r>
            <a:endParaRPr lang="en-US" altLang="ja-JP" sz="3200" dirty="0" smtClean="0">
              <a:solidFill>
                <a:schemeClr val="accent5">
                  <a:lumMod val="40000"/>
                  <a:lumOff val="6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29855" y="4769768"/>
            <a:ext cx="4594691" cy="2088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ちから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5292080" y="248227"/>
            <a:ext cx="3743674" cy="361282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958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예수 그리스도 원색 복음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2080" y="692133"/>
            <a:ext cx="2304255" cy="282248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오른쪽 화살표 1"/>
          <p:cNvSpPr/>
          <p:nvPr/>
        </p:nvSpPr>
        <p:spPr>
          <a:xfrm>
            <a:off x="406480" y="248227"/>
            <a:ext cx="4594691" cy="21360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r>
              <a:rPr lang="ko-KR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389552" y="1778358"/>
            <a:ext cx="4594691" cy="208823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ko-KR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70227" y="3149886"/>
            <a:ext cx="4594691" cy="2088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せいれいのみたし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pic>
        <p:nvPicPr>
          <p:cNvPr id="9" name="기도 남자 렘넌트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209" y="3063454"/>
            <a:ext cx="1548471" cy="207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0" name="오른쪽 화살표 9"/>
          <p:cNvSpPr/>
          <p:nvPr/>
        </p:nvSpPr>
        <p:spPr>
          <a:xfrm>
            <a:off x="339244" y="4711472"/>
            <a:ext cx="7257092" cy="2088232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こくいん、ね、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いしつに　なる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　あじわおう</a:t>
            </a:r>
            <a:endParaRPr lang="ko-KR" alt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4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2" grpId="0" animBg="1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0"/>
            <a:ext cx="9144000" cy="134076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ひとの　ことを　こえる　</a:t>
            </a:r>
            <a:r>
              <a:rPr lang="ja-JP" altLang="en-US" sz="5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こくひょう</a:t>
            </a:r>
            <a:endParaRPr lang="ko-KR" altLang="en-US" sz="50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259632" y="1223256"/>
            <a:ext cx="5616624" cy="93610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きじゅん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(2) 양평군체 M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780" y="3210226"/>
            <a:ext cx="1659379" cy="375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93" y="3340753"/>
            <a:ext cx="1779218" cy="360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395536" y="2580117"/>
            <a:ext cx="2407275" cy="1614678"/>
            <a:chOff x="-136" y="-136"/>
            <a:chExt cx="2955" cy="2880"/>
          </a:xfrm>
        </p:grpSpPr>
        <p:pic>
          <p:nvPicPr>
            <p:cNvPr id="10" name="Picture 3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" y="-136"/>
              <a:ext cx="2880" cy="288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4"/>
            <p:cNvSpPr>
              <a:spLocks/>
            </p:cNvSpPr>
            <p:nvPr/>
          </p:nvSpPr>
          <p:spPr bwMode="auto">
            <a:xfrm>
              <a:off x="296" y="464"/>
              <a:ext cx="2523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ja-JP" altLang="en-US" sz="2400" dirty="0" smtClean="0">
                  <a:solidFill>
                    <a:srgbClr val="FF271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헤움목각182" charset="0"/>
                </a:rPr>
                <a:t>かみのこども</a:t>
              </a:r>
              <a:endParaRPr lang="ko-KR" altLang="en-US" sz="2400" dirty="0">
                <a:solidFill>
                  <a:srgbClr val="FF2712"/>
                </a:solidFill>
                <a:latin typeface="ＭＳ Ｐゴシック" panose="020B0600070205080204" pitchFamily="50" charset="-128"/>
                <a:ea typeface="양재참숯체B" pitchFamily="18" charset="-127"/>
                <a:sym typeface="헤움목각182" charset="0"/>
              </a:endParaRPr>
            </a:p>
          </p:txBody>
        </p:sp>
      </p:grp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6858289" y="2211765"/>
            <a:ext cx="2133753" cy="1695730"/>
            <a:chOff x="0" y="0"/>
            <a:chExt cx="2607" cy="2607"/>
          </a:xfrm>
        </p:grpSpPr>
        <p:pic>
          <p:nvPicPr>
            <p:cNvPr id="14" name="Picture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" y="-136"/>
              <a:ext cx="2880" cy="288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/>
            <p:cNvSpPr>
              <a:spLocks/>
            </p:cNvSpPr>
            <p:nvPr/>
          </p:nvSpPr>
          <p:spPr bwMode="auto">
            <a:xfrm>
              <a:off x="15" y="488"/>
              <a:ext cx="2523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ja-JP" altLang="en-US" sz="2800" dirty="0" smtClean="0">
                  <a:solidFill>
                    <a:srgbClr val="FF271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헤움목각182" charset="0"/>
                </a:rPr>
                <a:t>かみのこども</a:t>
              </a:r>
              <a:endParaRPr lang="ko-KR" altLang="en-US" sz="2800" dirty="0">
                <a:solidFill>
                  <a:srgbClr val="FF2712"/>
                </a:solidFill>
                <a:latin typeface="ＭＳ Ｐゴシック" panose="020B0600070205080204" pitchFamily="50" charset="-128"/>
                <a:ea typeface="양재참숯체B" pitchFamily="18" charset="-127"/>
                <a:sym typeface="헤움목각182" charset="0"/>
              </a:endParaRPr>
            </a:p>
          </p:txBody>
        </p:sp>
      </p:grp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4022958" y="3100123"/>
            <a:ext cx="2160240" cy="3740401"/>
            <a:chOff x="0" y="0"/>
            <a:chExt cx="2329" cy="5038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0"/>
              <a:ext cx="2216" cy="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98"/>
              <a:ext cx="2232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3855715" y="2195063"/>
            <a:ext cx="2313933" cy="1690944"/>
            <a:chOff x="-136" y="-136"/>
            <a:chExt cx="2880" cy="2880"/>
          </a:xfrm>
        </p:grpSpPr>
        <p:pic>
          <p:nvPicPr>
            <p:cNvPr id="20" name="Picture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" y="-136"/>
              <a:ext cx="2880" cy="2880"/>
            </a:xfrm>
            <a:prstGeom prst="rect">
              <a:avLst/>
            </a:prstGeom>
            <a:noFill/>
            <a:ln>
              <a:noFill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7"/>
            <p:cNvSpPr>
              <a:spLocks/>
            </p:cNvSpPr>
            <p:nvPr/>
          </p:nvSpPr>
          <p:spPr bwMode="auto">
            <a:xfrm>
              <a:off x="131" y="488"/>
              <a:ext cx="2523" cy="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ja-JP" altLang="en-US" sz="2800" dirty="0" smtClean="0">
                  <a:solidFill>
                    <a:srgbClr val="FF271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sym typeface="헤움목각182" charset="0"/>
                </a:rPr>
                <a:t>かみのこども</a:t>
              </a:r>
              <a:endParaRPr lang="ko-KR" altLang="en-US" sz="2800" dirty="0">
                <a:solidFill>
                  <a:srgbClr val="FF2712"/>
                </a:solidFill>
                <a:latin typeface="ＭＳ Ｐゴシック" panose="020B0600070205080204" pitchFamily="50" charset="-128"/>
                <a:ea typeface="양재참숯체B" pitchFamily="18" charset="-127"/>
                <a:sym typeface="헤움목각1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4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619672" y="751239"/>
            <a:ext cx="6336704" cy="93610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すいじゅん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(2) 양평군체 M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4492"/>
            <a:ext cx="9144000" cy="414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59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179511" y="188640"/>
            <a:ext cx="6494257" cy="93610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ひょうじゅん</a:t>
            </a:r>
            <a:endParaRPr lang="ko-KR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(2) 양평군체 M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96949"/>
            <a:ext cx="6088716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ctrTitle"/>
          </p:nvPr>
        </p:nvSpPr>
        <p:spPr>
          <a:xfrm>
            <a:off x="3870658" y="4209317"/>
            <a:ext cx="573832" cy="362471"/>
          </a:xfrm>
        </p:spPr>
        <p:txBody>
          <a:bodyPr>
            <a:normAutofit/>
          </a:bodyPr>
          <a:lstStyle/>
          <a:p>
            <a:r>
              <a:rPr lang="en-US" altLang="ko-KR" sz="1200" spc="-100" dirty="0" smtClean="0">
                <a:ln w="1270" cmpd="sng">
                  <a:solidFill>
                    <a:schemeClr val="bg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endParaRPr lang="ko-KR" altLang="en-US" sz="1200" spc="-100" dirty="0">
              <a:ln w="1270" cmpd="sng">
                <a:solidFill>
                  <a:schemeClr val="bg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909365" y="4209317"/>
            <a:ext cx="6078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050" dirty="0" smtClean="0">
                <a:ln w="1270" cmpd="sng">
                  <a:solidFill>
                    <a:schemeClr val="bg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世界</a:t>
            </a:r>
            <a:endParaRPr lang="en-US" altLang="ja-JP" sz="1050" dirty="0" smtClean="0">
              <a:ln w="1270" cmpd="sng">
                <a:solidFill>
                  <a:schemeClr val="bg1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050" dirty="0" smtClean="0">
                <a:ln w="1270" cmpd="sng">
                  <a:solidFill>
                    <a:schemeClr val="bg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福音化</a:t>
            </a:r>
            <a:endParaRPr lang="ko-KR" altLang="en-US" sz="1050" dirty="0"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174914" y="4226724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dirty="0" smtClean="0">
                <a:ln w="1270" cmpd="sng">
                  <a:solidFill>
                    <a:schemeClr val="bg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集中</a:t>
            </a:r>
            <a:endParaRPr lang="ko-KR" altLang="en-US" sz="1050" dirty="0"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111018" y="4230231"/>
            <a:ext cx="6078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dirty="0" smtClean="0">
                <a:ln w="1270" cmpd="sng">
                  <a:solidFill>
                    <a:schemeClr val="bg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次世代</a:t>
            </a:r>
            <a:endParaRPr lang="ko-KR" altLang="en-US" sz="1050" dirty="0"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58792" y="2780928"/>
            <a:ext cx="1489479" cy="461665"/>
          </a:xfrm>
          <a:prstGeom prst="rect">
            <a:avLst/>
          </a:prstGeom>
          <a:solidFill>
            <a:srgbClr val="FEFBF5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きょうかい</a:t>
            </a:r>
            <a:endParaRPr kumimoji="1" lang="ja-JP" altLang="en-US" sz="24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390381" y="4317718"/>
            <a:ext cx="613701" cy="50814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437494" y="4407178"/>
            <a:ext cx="5485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>
                <a:ln w="3175">
                  <a:solidFill>
                    <a:schemeClr val="bg1"/>
                  </a:solidFill>
                </a:ln>
              </a:rPr>
              <a:t>きょうし</a:t>
            </a:r>
            <a:endParaRPr kumimoji="1" lang="ja-JP" altLang="en-US" sz="1050" b="1" dirty="0">
              <a:ln w="3175">
                <a:solidFill>
                  <a:schemeClr val="bg1"/>
                </a:solidFill>
              </a:ln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295664" y="4293096"/>
            <a:ext cx="613701" cy="50814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396132" y="4384750"/>
            <a:ext cx="548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 smtClean="0">
                <a:ln w="3175">
                  <a:solidFill>
                    <a:schemeClr val="bg1"/>
                  </a:solidFill>
                </a:ln>
              </a:rPr>
              <a:t>ほう</a:t>
            </a:r>
            <a:r>
              <a:rPr kumimoji="1" lang="ja-JP" altLang="en-US" sz="1100" b="1" dirty="0">
                <a:ln w="3175">
                  <a:solidFill>
                    <a:schemeClr val="bg1"/>
                  </a:solidFill>
                </a:ln>
              </a:rPr>
              <a:t>し</a:t>
            </a:r>
            <a:endParaRPr kumimoji="1" lang="ja-JP" altLang="en-US" sz="1400" b="1" dirty="0">
              <a:ln w="3175">
                <a:solidFill>
                  <a:schemeClr val="bg1"/>
                </a:solidFill>
              </a:ln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490359" y="4317718"/>
            <a:ext cx="613701" cy="50814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540593" y="4412602"/>
            <a:ext cx="5485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b="1" dirty="0" smtClean="0">
                <a:ln w="3175">
                  <a:solidFill>
                    <a:schemeClr val="bg1"/>
                  </a:solidFill>
                </a:ln>
              </a:rPr>
              <a:t>でんどう</a:t>
            </a:r>
            <a:endParaRPr kumimoji="1" lang="ja-JP" altLang="en-US" sz="1000" b="1" dirty="0">
              <a:ln w="3175">
                <a:solidFill>
                  <a:schemeClr val="bg1"/>
                </a:solidFill>
              </a:ln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96371" y="4302983"/>
            <a:ext cx="613701" cy="50814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621047" y="4407178"/>
            <a:ext cx="5485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 b="1" dirty="0" smtClean="0">
                <a:ln w="3175">
                  <a:solidFill>
                    <a:schemeClr val="bg1"/>
                  </a:solidFill>
                </a:ln>
              </a:rPr>
              <a:t>よういく</a:t>
            </a:r>
            <a:endParaRPr kumimoji="1" lang="ja-JP" altLang="en-US" sz="1050" b="1" dirty="0">
              <a:ln w="3175">
                <a:solidFill>
                  <a:schemeClr val="bg1"/>
                </a:solidFill>
              </a:ln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56218" y="4317718"/>
            <a:ext cx="613701" cy="50814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7613269" y="4412628"/>
            <a:ext cx="5485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b="1" dirty="0" smtClean="0">
                <a:ln w="3175">
                  <a:solidFill>
                    <a:schemeClr val="bg1"/>
                  </a:solidFill>
                </a:ln>
              </a:rPr>
              <a:t>さんび</a:t>
            </a:r>
            <a:endParaRPr kumimoji="1" lang="ja-JP" altLang="en-US" sz="1200" b="1" dirty="0">
              <a:ln w="3175">
                <a:solidFill>
                  <a:schemeClr val="bg1"/>
                </a:solidFill>
              </a:ln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91880" y="5859801"/>
            <a:ext cx="4926035" cy="923330"/>
          </a:xfrm>
          <a:prstGeom prst="rect">
            <a:avLst/>
          </a:prstGeom>
          <a:solidFill>
            <a:srgbClr val="F4EEE6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 smtClean="0">
                <a:ln>
                  <a:solidFill>
                    <a:schemeClr val="tx1"/>
                  </a:solidFill>
                </a:ln>
                <a:solidFill>
                  <a:srgbClr val="FF7C80"/>
                </a:solidFill>
              </a:rPr>
              <a:t>ただ　キリスト</a:t>
            </a:r>
            <a:endParaRPr kumimoji="1" lang="ja-JP" altLang="en-US" sz="5400" b="1" dirty="0">
              <a:ln>
                <a:solidFill>
                  <a:schemeClr val="tx1"/>
                </a:solidFill>
              </a:ln>
              <a:solidFill>
                <a:srgbClr val="FF7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밤 침대 기도수첩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16874"/>
            <a:ext cx="5971467" cy="552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[1501]언약동시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45024"/>
            <a:ext cx="3157959" cy="391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251520" y="0"/>
            <a:ext cx="9793088" cy="134076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このよの　ながれを　かえる　</a:t>
            </a:r>
            <a:r>
              <a:rPr lang="en-US" altLang="ja-JP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</a:t>
            </a:r>
            <a:r>
              <a:rPr lang="ja-JP" altLang="en-US" sz="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こくひょう</a:t>
            </a:r>
            <a:endParaRPr lang="ko-KR" altLang="en-US" sz="4500" dirty="0"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99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1"/>
            </a:gs>
            <a:gs pos="0">
              <a:srgbClr val="C3EA32"/>
            </a:gs>
            <a:gs pos="62000">
              <a:srgbClr val="C3EA32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779633534"/>
              </p:ext>
            </p:extLst>
          </p:nvPr>
        </p:nvGraphicFramePr>
        <p:xfrm>
          <a:off x="-33428" y="2486"/>
          <a:ext cx="9137803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360924"/>
            <a:ext cx="6692617" cy="549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94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169</Words>
  <Application>Microsoft Office PowerPoint</Application>
  <PresentationFormat>画面に合わせる (4:3)</PresentationFormat>
  <Paragraphs>196</Paragraphs>
  <Slides>18</Slides>
  <Notes>3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35" baseType="lpstr">
      <vt:lpstr>(2) 양평군체 M</vt:lpstr>
      <vt:lpstr>(3) 양평군체 B</vt:lpstr>
      <vt:lpstr>굴림</vt:lpstr>
      <vt:lpstr>HY견고딕</vt:lpstr>
      <vt:lpstr>HY목각파임B</vt:lpstr>
      <vt:lpstr>HY강B</vt:lpstr>
      <vt:lpstr>HY울릉도B</vt:lpstr>
      <vt:lpstr>KT&amp;G 상상제목 B</vt:lpstr>
      <vt:lpstr>KT&amp;G 상상제목OTF B</vt:lpstr>
      <vt:lpstr>Lucida Grande</vt:lpstr>
      <vt:lpstr>맑은 고딕</vt:lpstr>
      <vt:lpstr>ＭＳ Ｐゴシック</vt:lpstr>
      <vt:lpstr>양재참숯체B</vt:lpstr>
      <vt:lpstr>헤움목각182</vt:lpstr>
      <vt:lpstr>Arial</vt:lpstr>
      <vt:lpstr>Helvetica</vt:lpstr>
      <vt:lpstr>Office 테마</vt:lpstr>
      <vt:lpstr>17か   25 じ  </vt:lpstr>
      <vt:lpstr>PowerPoint プレゼンテーション</vt:lpstr>
      <vt:lpstr>PowerPoint プレゼンテーション</vt:lpstr>
      <vt:lpstr>PowerPoint プレゼンテーション</vt:lpstr>
      <vt:lpstr>1. ひとの　ことを　こえる　じこくひょう</vt:lpstr>
      <vt:lpstr>PowerPoint プレゼンテーション</vt:lpstr>
      <vt:lpstr>237</vt:lpstr>
      <vt:lpstr>2. このよの　ながれを　かえる　 　じこくひょう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3. えいえんの　じこくひょう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67</cp:revision>
  <dcterms:created xsi:type="dcterms:W3CDTF">2019-04-04T19:07:56Z</dcterms:created>
  <dcterms:modified xsi:type="dcterms:W3CDTF">2019-04-27T01:44:31Z</dcterms:modified>
</cp:coreProperties>
</file>