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360" r:id="rId3"/>
    <p:sldId id="361" r:id="rId4"/>
    <p:sldId id="362" r:id="rId5"/>
    <p:sldId id="274" r:id="rId6"/>
    <p:sldId id="347" r:id="rId7"/>
    <p:sldId id="354" r:id="rId8"/>
    <p:sldId id="353" r:id="rId9"/>
    <p:sldId id="351" r:id="rId10"/>
    <p:sldId id="352" r:id="rId11"/>
    <p:sldId id="335" r:id="rId12"/>
    <p:sldId id="306" r:id="rId13"/>
    <p:sldId id="326" r:id="rId14"/>
    <p:sldId id="359" r:id="rId15"/>
    <p:sldId id="355" r:id="rId16"/>
    <p:sldId id="356" r:id="rId17"/>
    <p:sldId id="357" r:id="rId18"/>
    <p:sldId id="358" r:id="rId19"/>
    <p:sldId id="307" r:id="rId20"/>
    <p:sldId id="333" r:id="rId21"/>
    <p:sldId id="350" r:id="rId22"/>
    <p:sldId id="363" r:id="rId2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FF"/>
    <a:srgbClr val="FFCCFF"/>
    <a:srgbClr val="990000"/>
    <a:srgbClr val="FFFFCC"/>
    <a:srgbClr val="FF7C80"/>
    <a:srgbClr val="FF6600"/>
    <a:srgbClr val="FF5050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31" autoAdjust="0"/>
    <p:restoredTop sz="92086" autoAdjust="0"/>
  </p:normalViewPr>
  <p:slideViewPr>
    <p:cSldViewPr>
      <p:cViewPr varScale="1">
        <p:scale>
          <a:sx n="99" d="100"/>
          <a:sy n="99" d="100"/>
        </p:scale>
        <p:origin x="10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 출처 </a:t>
            </a:r>
            <a:r>
              <a:rPr lang="en-US" altLang="ko-KR" dirty="0" smtClean="0"/>
              <a:t>: https://blog.naver.com/kundol923/30024758815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32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-88472" y="-5680"/>
            <a:ext cx="93387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23728" y="3645024"/>
            <a:ext cx="4824536" cy="936104"/>
          </a:xfrm>
          <a:solidFill>
            <a:schemeClr val="bg1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しと　</a:t>
            </a:r>
            <a:r>
              <a:rPr lang="en-US" altLang="ko-KR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19:8 </a:t>
            </a:r>
            <a:r>
              <a:rPr lang="en-US" altLang="ko-KR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- 10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893787"/>
            <a:ext cx="8784976" cy="1470025"/>
          </a:xfrm>
        </p:spPr>
        <p:txBody>
          <a:bodyPr>
            <a:noAutofit/>
          </a:bodyPr>
          <a:lstStyle/>
          <a:p>
            <a:pPr algn="l"/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  <a:ea typeface="+mn-ea"/>
              </a:rPr>
              <a:t>　</a:t>
            </a:r>
            <a:r>
              <a:rPr lang="en-US" altLang="ko-KR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  <a:ea typeface="+mn-ea"/>
              </a:rPr>
              <a:t>28</a:t>
            </a:r>
            <a:r>
              <a:rPr lang="ko-KR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  <a:ea typeface="+mn-ea"/>
              </a:rPr>
              <a:t>      </a:t>
            </a:r>
            <a:r>
              <a:rPr lang="ja-JP" alt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サミットのみち</a:t>
            </a:r>
            <a:r>
              <a:rPr lang="ko-KR" altLang="en-US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/>
            </a:r>
            <a:b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</a:br>
            <a: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  </a:t>
            </a:r>
            <a: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ja-JP" altLang="en-US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タラントの　ながれ</a:t>
            </a:r>
            <a:r>
              <a:rPr lang="ko-KR" altLang="en-US" sz="16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ko-KR" altLang="en-US" sz="32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  <a:ea typeface="+mn-ea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323528" y="620688"/>
            <a:ext cx="4245027" cy="42073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685800" indent="-685800">
              <a:buFontTx/>
              <a:buChar char="-"/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おう</a:t>
            </a:r>
            <a:endParaRPr lang="en-US" altLang="ko-KR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685800" indent="-685800">
              <a:buFontTx/>
              <a:buChar char="-"/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</a:t>
            </a:r>
            <a:r>
              <a:rPr lang="ja-JP" alt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</a:t>
            </a: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</a:t>
            </a:r>
            <a:endParaRPr lang="en-US" altLang="ko-KR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685800" indent="-685800">
              <a:buFontTx/>
              <a:buChar char="-"/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</a:t>
            </a:r>
            <a:endParaRPr lang="en-US" altLang="ko-KR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0"/>
            <a:ext cx="3891000" cy="6858000"/>
          </a:xfrm>
          <a:prstGeom prst="rect">
            <a:avLst/>
          </a:prstGeom>
          <a:noFill/>
          <a:ln>
            <a:noFill/>
          </a:ln>
          <a:effectLst>
            <a:outerShdw blurRad="76200" dist="63499" dir="282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7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렘넌트 시험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" y="2890149"/>
            <a:ext cx="4094705" cy="407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 descr="불쌍 교인 성경책 머쓱-filte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42" y="3019253"/>
            <a:ext cx="4267011" cy="3817328"/>
          </a:xfrm>
          <a:prstGeom prst="rect">
            <a:avLst/>
          </a:prstGeom>
          <a:noFill/>
          <a:ln>
            <a:noFill/>
          </a:ln>
          <a:effectLst>
            <a:outerShdw blurRad="3556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251520" y="157777"/>
            <a:ext cx="8568952" cy="204708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しっている　ひとと　わからない　ひとの　ながれを　みましょう</a:t>
            </a:r>
            <a:endParaRPr lang="en-US" altLang="ko-KR" sz="47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6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712968" cy="34563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きょうだいこくと　せんそう</a:t>
            </a:r>
            <a:r>
              <a:rPr lang="ja-JP" altLang="en-US" sz="4800" b="1" spc="-15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ききの　な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かで　</a:t>
            </a:r>
            <a: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にぎった　</a:t>
            </a:r>
            <a: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ものが　おきました</a:t>
            </a:r>
            <a:endParaRPr lang="ko-KR" altLang="en-US" sz="4800" b="1" spc="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92" y="2348880"/>
            <a:ext cx="4249536" cy="452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0682"/>
            <a:ext cx="6084168" cy="499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539552" y="170348"/>
            <a:ext cx="5760640" cy="36186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ともにおられた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しゅじんこうでした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82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어린양 제사 피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16" y="2870043"/>
            <a:ext cx="5343996" cy="3987956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395536" y="170349"/>
            <a:ext cx="8359000" cy="2690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</a:t>
            </a:r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いに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なった　かみのこどもは　ぎせいの　いけに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えの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にぎって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かいほうされました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53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골리앗 돌멩이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59" y="2335245"/>
            <a:ext cx="4008541" cy="452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쌍코피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850" y="2564904"/>
            <a:ext cx="762000" cy="676275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Picture 3" descr="다윗 물메돌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056966"/>
            <a:ext cx="2245494" cy="280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539552" y="170349"/>
            <a:ext cx="7992888" cy="20052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ばん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ぐん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しゅの　みなによって　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うりしました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40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군대 병사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92272"/>
            <a:ext cx="9288014" cy="407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2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60848"/>
            <a:ext cx="9577064" cy="200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156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 descr="기도 엘리사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654" y="3645024"/>
            <a:ext cx="2372783" cy="322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323528" y="170349"/>
            <a:ext cx="8496944" cy="18904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たたかわずに　かった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エリシャのように　わたしたちも　</a:t>
            </a:r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いやくを　にぎって　しょうりしましょう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73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Pictures\1복음그림\렘넌트 기도 수첩 정시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5956" y="3867323"/>
            <a:ext cx="3563888" cy="2990677"/>
          </a:xfrm>
          <a:prstGeom prst="rect">
            <a:avLst/>
          </a:prstGeom>
          <a:noFill/>
        </p:spPr>
      </p:pic>
      <p:pic>
        <p:nvPicPr>
          <p:cNvPr id="4" name="Picture 2" descr="D:\My Pictures\2학원복음화\19 시편\시편\기도수첩 묵상 기도 정시 말씀 성경 렘넌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960819"/>
            <a:ext cx="2600967" cy="2492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" descr="D:\My Pictures\10 여름성경학교\2강 그림\크기변경\크기변환_이사야 렘넌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2348880"/>
            <a:ext cx="2691743" cy="4509120"/>
          </a:xfrm>
          <a:prstGeom prst="rect">
            <a:avLst/>
          </a:prstGeom>
          <a:noFill/>
        </p:spPr>
      </p:pic>
      <p:sp>
        <p:nvSpPr>
          <p:cNvPr id="9" name="모서리가 둥근 직사각형 8"/>
          <p:cNvSpPr/>
          <p:nvPr/>
        </p:nvSpPr>
        <p:spPr>
          <a:xfrm>
            <a:off x="539552" y="170349"/>
            <a:ext cx="8604448" cy="21785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ひるも　よるも　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48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なかで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いのる　みはりに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んに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なりましょう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1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9629"/>
          <a:stretch/>
        </p:blipFill>
        <p:spPr>
          <a:xfrm>
            <a:off x="-2805017" y="22767"/>
            <a:ext cx="13455688" cy="8096308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2915816" y="476672"/>
            <a:ext cx="5832649" cy="33270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かいどうで　ふくいんを　つたえた　パウロの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　かみのくにの　ことを　フォーラム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しましょう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59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7월학원복음화\제28과 달란트의흐름\7월 학원복음화 - 28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" y="-1624"/>
            <a:ext cx="9289032" cy="68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0"/>
            <a:ext cx="9395520" cy="278092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4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　</a:t>
            </a:r>
            <a:r>
              <a:rPr lang="en-US" altLang="ja-JP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いやくを　なしとげるように　　</a:t>
            </a:r>
            <a:r>
              <a:rPr lang="en-US" altLang="ja-JP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されました</a:t>
            </a:r>
            <a:endParaRPr lang="ko-KR" altLang="en-US" sz="54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5540" y="188640"/>
            <a:ext cx="4858468" cy="1470025"/>
          </a:xfrm>
        </p:spPr>
        <p:txBody>
          <a:bodyPr>
            <a:normAutofit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Nobody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067527" y="332656"/>
            <a:ext cx="4067944" cy="132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Answer</a:t>
            </a:r>
            <a:r>
              <a:rPr lang="ko-KR" altLang="en-US" sz="7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7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-20978" y="2083330"/>
            <a:ext cx="5400599" cy="45066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あたえない　こたえを　もっている　レムナント</a:t>
            </a:r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たたかわずに　かつ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ほうほうを　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もっています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5" name="Picture 1" descr="신분권세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18" y="2246239"/>
            <a:ext cx="3741223" cy="41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8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애구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89" y="0"/>
            <a:ext cx="9240623" cy="705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9" name="그룹 8"/>
          <p:cNvGrpSpPr>
            <a:grpSpLocks/>
          </p:cNvGrpSpPr>
          <p:nvPr/>
        </p:nvGrpSpPr>
        <p:grpSpPr bwMode="auto">
          <a:xfrm>
            <a:off x="222360" y="3875993"/>
            <a:ext cx="8583929" cy="3183807"/>
            <a:chOff x="-129047" y="4469940"/>
            <a:chExt cx="12510143" cy="5328015"/>
          </a:xfrm>
        </p:grpSpPr>
        <p:pic>
          <p:nvPicPr>
            <p:cNvPr id="10" name="노예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9240" y="7199761"/>
              <a:ext cx="3031856" cy="231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1" name="노예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111" y="6919163"/>
              <a:ext cx="1291018" cy="2635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2" name="노예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697" y="6239299"/>
              <a:ext cx="1266188" cy="343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3" name="노예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871" y="4469940"/>
              <a:ext cx="2373238" cy="182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4" name="노예생활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173" y="8541171"/>
              <a:ext cx="1812573" cy="125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5" name="노예생활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047" y="6673082"/>
              <a:ext cx="3621355" cy="3115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6" name="노예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186" y="5106703"/>
              <a:ext cx="1216285" cy="231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7" name="노예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509" y="4594095"/>
              <a:ext cx="1989889" cy="2104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8" name="노예1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894" y="4948316"/>
              <a:ext cx="1995623" cy="2104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3" name="모서리가 둥근 사각형 설명선 2"/>
          <p:cNvSpPr/>
          <p:nvPr/>
        </p:nvSpPr>
        <p:spPr>
          <a:xfrm>
            <a:off x="222360" y="260647"/>
            <a:ext cx="6503598" cy="266429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どれいに　うられて</a:t>
            </a:r>
            <a:r>
              <a:rPr lang="en-US" altLang="ko-KR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en-US" altLang="ko-KR" sz="48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ko-KR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ほりょで　つかまって</a:t>
            </a:r>
            <a:r>
              <a:rPr lang="en-US" altLang="ko-KR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en-US" altLang="ko-KR" sz="48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ko-KR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8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ぞっこ</a:t>
            </a:r>
            <a:r>
              <a:rPr lang="ja-JP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　なって</a:t>
            </a:r>
            <a:r>
              <a:rPr lang="ko-KR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en-US" altLang="ko-KR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570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My Pictures\1학원복음화\2-11애가\크기변환_애 예레미야 포로 강대국 전쟁 속국 노예 멸망 재앙 전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3055921"/>
            <a:ext cx="1512168" cy="1544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2" descr="D:\My Pictures\1학원복음화\2-14이사야\크기변환_이사야 포로 강대국 전쟁 속국 노예 멸망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813718"/>
            <a:ext cx="2705654" cy="3023018"/>
          </a:xfrm>
          <a:prstGeom prst="rect">
            <a:avLst/>
          </a:prstGeom>
          <a:noFill/>
        </p:spPr>
      </p:pic>
      <p:pic>
        <p:nvPicPr>
          <p:cNvPr id="7" name="Picture 4" descr="D:\My Pictures\1학원복음화\2-14이사야\이사야 포로 강대국 전쟁 속국 노예 멸망 재앙 전쟁1 복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7097" y="3212976"/>
            <a:ext cx="1835696" cy="1819306"/>
          </a:xfrm>
          <a:prstGeom prst="rect">
            <a:avLst/>
          </a:prstGeom>
          <a:noFill/>
        </p:spPr>
      </p:pic>
      <p:pic>
        <p:nvPicPr>
          <p:cNvPr id="8" name="재아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9293"/>
            <a:ext cx="4139952" cy="221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222360" y="260647"/>
            <a:ext cx="8699282" cy="194421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ながれを　のがせば　</a:t>
            </a:r>
            <a:endParaRPr lang="en-US" altLang="ja-JP" sz="44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どれい、ほりょ、</a:t>
            </a:r>
            <a:r>
              <a:rPr lang="ja-JP" altLang="en-US" sz="44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ぞっこ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　なります</a:t>
            </a:r>
            <a:endParaRPr lang="en-US" altLang="ko-KR" sz="44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327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F0"/>
                </a:solidFill>
                <a:latin typeface="ＭＳ Ｐゴシック" panose="020B0600070205080204" pitchFamily="50" charset="-128"/>
              </a:rPr>
              <a:t>サミットのみち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－タラント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のながれ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9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학원복음화\자료\다윗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6812" y="-24136"/>
            <a:ext cx="13105456" cy="107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24544" y="123197"/>
            <a:ext cx="4858468" cy="1470025"/>
          </a:xfrm>
        </p:spPr>
        <p:txBody>
          <a:bodyPr>
            <a:normAutofit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Priority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975487" y="267213"/>
            <a:ext cx="5184576" cy="132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ゆうせん</a:t>
            </a:r>
            <a:r>
              <a:rPr lang="ja-JP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じゅんい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79512" y="1586657"/>
            <a:ext cx="7920880" cy="17703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どんな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ことに　であっても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もとめる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ゆうせん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じゅんいを　かいふくしましょう</a:t>
            </a:r>
            <a:endParaRPr lang="ko-KR" altLang="en-US" sz="36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54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43167" y="0"/>
            <a:ext cx="4896544" cy="3096344"/>
          </a:xfrm>
        </p:spPr>
        <p:txBody>
          <a:bodyPr>
            <a:normAutofit fontScale="90000"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Gospel Spiritual Summit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401351" y="368097"/>
            <a:ext cx="2940992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</a:t>
            </a:r>
            <a:endParaRPr lang="en-US" altLang="ja-JP" sz="54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ko-KR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3528" y="3212976"/>
            <a:ext cx="5077823" cy="34563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ただしく　</a:t>
            </a:r>
            <a:endParaRPr lang="ja-JP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つたえられる</a:t>
            </a:r>
            <a:endParaRPr lang="ja-JP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</a:t>
            </a: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ぎのう、ぶんか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サミットに　なります</a:t>
            </a:r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6" name="기도 남자 렘넌트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8451" y="4313170"/>
            <a:ext cx="1755509" cy="2356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978220">
            <a:off x="5819920" y="4418533"/>
            <a:ext cx="1288262" cy="128826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181974">
            <a:off x="6432827" y="3265207"/>
            <a:ext cx="916593" cy="910428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  <p:pic>
        <p:nvPicPr>
          <p:cNvPr id="11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2976" t="720" r="2895" b="1963"/>
          <a:stretch>
            <a:fillRect/>
          </a:stretch>
        </p:blipFill>
        <p:spPr>
          <a:xfrm rot="485098">
            <a:off x="8015469" y="2982482"/>
            <a:ext cx="877264" cy="1239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5" extrusionOk="0">
                <a:moveTo>
                  <a:pt x="17345" y="10"/>
                </a:moveTo>
                <a:cubicBezTo>
                  <a:pt x="16990" y="40"/>
                  <a:pt x="13065" y="68"/>
                  <a:pt x="5589" y="94"/>
                </a:cubicBezTo>
                <a:cubicBezTo>
                  <a:pt x="2729" y="105"/>
                  <a:pt x="342" y="121"/>
                  <a:pt x="283" y="130"/>
                </a:cubicBezTo>
                <a:lnTo>
                  <a:pt x="175" y="145"/>
                </a:lnTo>
                <a:lnTo>
                  <a:pt x="175" y="1156"/>
                </a:lnTo>
                <a:cubicBezTo>
                  <a:pt x="175" y="1785"/>
                  <a:pt x="158" y="2175"/>
                  <a:pt x="129" y="2188"/>
                </a:cubicBezTo>
                <a:cubicBezTo>
                  <a:pt x="103" y="2199"/>
                  <a:pt x="86" y="2279"/>
                  <a:pt x="90" y="2367"/>
                </a:cubicBezTo>
                <a:cubicBezTo>
                  <a:pt x="94" y="2454"/>
                  <a:pt x="82" y="3384"/>
                  <a:pt x="67" y="4434"/>
                </a:cubicBezTo>
                <a:cubicBezTo>
                  <a:pt x="51" y="5483"/>
                  <a:pt x="29" y="9765"/>
                  <a:pt x="18" y="13949"/>
                </a:cubicBezTo>
                <a:lnTo>
                  <a:pt x="0" y="21556"/>
                </a:lnTo>
                <a:lnTo>
                  <a:pt x="696" y="21566"/>
                </a:lnTo>
                <a:cubicBezTo>
                  <a:pt x="1079" y="21571"/>
                  <a:pt x="2025" y="21572"/>
                  <a:pt x="2799" y="21569"/>
                </a:cubicBezTo>
                <a:cubicBezTo>
                  <a:pt x="3573" y="21566"/>
                  <a:pt x="4399" y="21563"/>
                  <a:pt x="4635" y="21564"/>
                </a:cubicBezTo>
                <a:cubicBezTo>
                  <a:pt x="4871" y="21565"/>
                  <a:pt x="8784" y="21573"/>
                  <a:pt x="13328" y="21580"/>
                </a:cubicBezTo>
                <a:lnTo>
                  <a:pt x="21590" y="21595"/>
                </a:lnTo>
                <a:lnTo>
                  <a:pt x="21592" y="21315"/>
                </a:lnTo>
                <a:cubicBezTo>
                  <a:pt x="21600" y="19100"/>
                  <a:pt x="21584" y="11445"/>
                  <a:pt x="21571" y="11429"/>
                </a:cubicBezTo>
                <a:cubicBezTo>
                  <a:pt x="21562" y="11418"/>
                  <a:pt x="21539" y="9319"/>
                  <a:pt x="21521" y="6765"/>
                </a:cubicBezTo>
                <a:cubicBezTo>
                  <a:pt x="21502" y="4210"/>
                  <a:pt x="21483" y="1662"/>
                  <a:pt x="21479" y="1101"/>
                </a:cubicBezTo>
                <a:cubicBezTo>
                  <a:pt x="21475" y="541"/>
                  <a:pt x="21454" y="70"/>
                  <a:pt x="21433" y="55"/>
                </a:cubicBezTo>
                <a:cubicBezTo>
                  <a:pt x="21412" y="40"/>
                  <a:pt x="20577" y="31"/>
                  <a:pt x="19579" y="36"/>
                </a:cubicBezTo>
                <a:cubicBezTo>
                  <a:pt x="18554" y="41"/>
                  <a:pt x="17741" y="32"/>
                  <a:pt x="17711" y="15"/>
                </a:cubicBezTo>
                <a:cubicBezTo>
                  <a:pt x="17680" y="-3"/>
                  <a:pt x="17520" y="-5"/>
                  <a:pt x="17345" y="10"/>
                </a:cubicBezTo>
                <a:close/>
              </a:path>
            </a:pathLst>
          </a:cu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000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마귀를 이김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1704"/>
            <a:ext cx="4608512" cy="459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6840760" cy="38884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</a:t>
            </a:r>
            <a:r>
              <a:rPr lang="ja-JP" altLang="en-US" sz="48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うしなわれる　たびに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かいふくさせ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はたらきを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おこなわれました</a:t>
            </a:r>
            <a:endParaRPr lang="ko-KR" altLang="en-US" sz="48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예수님 뱀 머리 왕 선지자 제사장 십자가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588224" cy="488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10949" y="157777"/>
            <a:ext cx="8781532" cy="11829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おんなの　しそん　イエス・キリスト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2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16" y="0"/>
            <a:ext cx="9392517" cy="687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683568" y="345304"/>
            <a:ext cx="7773419" cy="11829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はこぶ</a:t>
            </a:r>
            <a:r>
              <a:rPr lang="ja-JP" altLang="en-US" sz="47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ねの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けいやく　</a:t>
            </a:r>
            <a:endParaRPr lang="en-US" altLang="ja-JP" sz="47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</a:t>
            </a:r>
            <a:endParaRPr lang="en-US" altLang="ko-KR" sz="47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9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제사장 어린양 희생제사 제사 대제사자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57" y="1556792"/>
            <a:ext cx="6727482" cy="5157298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10949" y="157777"/>
            <a:ext cx="8781532" cy="11829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ぎせいの　いけに</a:t>
            </a:r>
            <a:r>
              <a:rPr lang="ja-JP" altLang="en-US" sz="47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えの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7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こひつじ</a:t>
            </a:r>
            <a:endParaRPr lang="en-US" altLang="ja-JP" sz="47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</a:t>
            </a:r>
            <a:endParaRPr lang="en-US" altLang="ko-KR" sz="47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50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ᅵᆸ자가 참으심 아이들 예수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05113"/>
            <a:ext cx="6496066" cy="54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10949" y="157777"/>
            <a:ext cx="8781532" cy="11829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インマヌエルの　かみさま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（イザヤ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7:14)</a:t>
            </a:r>
          </a:p>
        </p:txBody>
      </p:sp>
    </p:spTree>
    <p:extLst>
      <p:ext uri="{BB962C8B-B14F-4D97-AF65-F5344CB8AC3E}">
        <p14:creationId xmlns:p14="http://schemas.microsoft.com/office/powerpoint/2010/main" val="28951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5513</TotalTime>
  <Words>100</Words>
  <Application>Microsoft Office PowerPoint</Application>
  <PresentationFormat>画面に合わせる (4:3)</PresentationFormat>
  <Paragraphs>75</Paragraphs>
  <Slides>22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3" baseType="lpstr">
      <vt:lpstr>(3) 양평군체 B</vt:lpstr>
      <vt:lpstr>HY견고딕</vt:lpstr>
      <vt:lpstr>HY헤드라인M</vt:lpstr>
      <vt:lpstr>HY강B</vt:lpstr>
      <vt:lpstr>HY울릉도B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　28      サミットのみち     タラントの　ながれ  </vt:lpstr>
      <vt:lpstr>Nobody  </vt:lpstr>
      <vt:lpstr>Priority  </vt:lpstr>
      <vt:lpstr>Gospel Spiritual Summit  </vt:lpstr>
      <vt:lpstr>1. かみさまは　ふくいんが　うしなわれる　たびに　 かいふくさせる　 はたらきを　 おこなわれました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きょうだいこくと　せんそうの　 ききの　なかで　 けいやくを　にぎった　 ものが　おきました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せかいふくいんかの　 　けいやくを　なしとげるように　　 　されました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224</cp:revision>
  <dcterms:created xsi:type="dcterms:W3CDTF">2019-04-04T19:07:56Z</dcterms:created>
  <dcterms:modified xsi:type="dcterms:W3CDTF">2019-07-13T09:08:43Z</dcterms:modified>
</cp:coreProperties>
</file>