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368" r:id="rId3"/>
    <p:sldId id="369" r:id="rId4"/>
    <p:sldId id="370" r:id="rId5"/>
    <p:sldId id="274" r:id="rId6"/>
    <p:sldId id="347" r:id="rId7"/>
    <p:sldId id="361" r:id="rId8"/>
    <p:sldId id="360" r:id="rId9"/>
    <p:sldId id="306" r:id="rId10"/>
    <p:sldId id="359" r:id="rId11"/>
    <p:sldId id="367" r:id="rId12"/>
    <p:sldId id="307" r:id="rId13"/>
    <p:sldId id="364" r:id="rId14"/>
    <p:sldId id="365" r:id="rId15"/>
    <p:sldId id="366" r:id="rId16"/>
    <p:sldId id="371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7B17"/>
    <a:srgbClr val="FF5050"/>
    <a:srgbClr val="CC9900"/>
    <a:srgbClr val="0066FF"/>
    <a:srgbClr val="FF00FF"/>
    <a:srgbClr val="990000"/>
    <a:srgbClr val="FFFFCC"/>
    <a:srgbClr val="FF7C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1" autoAdjust="0"/>
    <p:restoredTop sz="94964" autoAdjust="0"/>
  </p:normalViewPr>
  <p:slideViewPr>
    <p:cSldViewPr>
      <p:cViewPr varScale="1">
        <p:scale>
          <a:sx n="47" d="100"/>
          <a:sy n="47" d="100"/>
        </p:scale>
        <p:origin x="957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https://news.v.daum.net/v/20190726214318605</a:t>
            </a:r>
          </a:p>
          <a:p>
            <a:r>
              <a:rPr lang="ko-KR" altLang="en-US" dirty="0"/>
              <a:t>이미지 출처 </a:t>
            </a:r>
            <a:r>
              <a:rPr lang="en-US" altLang="ko-KR" dirty="0"/>
              <a:t>: http://www.ktin.net/h/contentxxx.html?code=newsbd&amp;idx=487655&amp;hmidx=1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2019-07-27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88472" y="-5680"/>
            <a:ext cx="93387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3728" y="3645024"/>
            <a:ext cx="4824536" cy="936104"/>
          </a:xfrm>
          <a:solidFill>
            <a:schemeClr val="bg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1:1-8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  </a:t>
            </a: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サミットのみち</a:t>
            </a:r>
            <a:r>
              <a:rPr lang="ko-KR" altLang="en-US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b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73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タラントの　ないよう</a:t>
            </a:r>
            <a:r>
              <a:rPr lang="ko-KR" altLang="en-US" sz="16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1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예수 완성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425032"/>
            <a:ext cx="6336704" cy="543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395536" y="170349"/>
            <a:ext cx="8352928" cy="18904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ふくいんを　あじわうと　かみのくにが　のぞみます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53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4" y="2060848"/>
            <a:ext cx="4320480" cy="4592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046" y="2909493"/>
            <a:ext cx="3522157" cy="374417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모서리가 둥근 직사각형 3"/>
          <p:cNvSpPr/>
          <p:nvPr/>
        </p:nvSpPr>
        <p:spPr>
          <a:xfrm>
            <a:off x="539551" y="3910120"/>
            <a:ext cx="3236217" cy="232719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5436096" y="4357258"/>
            <a:ext cx="2592288" cy="193393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179512" y="170349"/>
            <a:ext cx="8784975" cy="1746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　ない　げんばに　</a:t>
            </a:r>
            <a:endParaRPr lang="en-US" altLang="ja-JP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イエス・キリストを　つたえよう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3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630"/>
            <a:ext cx="9760530" cy="68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9395520" cy="18722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ただに　なれば　</a:t>
            </a:r>
            <a:br>
              <a:rPr lang="en-US" altLang="ja-JP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さいぞうぞうの　ざに　たちます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세계복음화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916"/>
            <a:ext cx="5724128" cy="665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4355976" y="260647"/>
            <a:ext cx="4536504" cy="2232249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</a:t>
            </a:r>
            <a:endParaRPr lang="en-US" altLang="ja-JP" sz="50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はたらきを</a:t>
            </a:r>
            <a:endParaRPr lang="en-US" altLang="ja-JP" sz="50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たいけんしよう</a:t>
            </a:r>
            <a:endParaRPr lang="en-US" altLang="ko-KR" sz="5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92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18034"/>
            <a:ext cx="7532681" cy="783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107504" y="260647"/>
            <a:ext cx="8928992" cy="252028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かみさまの　ちから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が</a:t>
            </a:r>
            <a:r>
              <a:rPr lang="ko-KR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あたえ</a:t>
            </a:r>
            <a:endParaRPr lang="en-US" altLang="ja-JP" sz="5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</a:endParaRPr>
          </a:p>
          <a:p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られている　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しょうこ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を</a:t>
            </a:r>
            <a:r>
              <a:rPr lang="ko-KR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  </a:t>
            </a:r>
            <a:r>
              <a:rPr lang="en-US" altLang="ko-KR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 </a:t>
            </a:r>
          </a:p>
          <a:p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じまんする</a:t>
            </a:r>
            <a:r>
              <a:rPr lang="ko-KR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 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しょうにん</a:t>
            </a:r>
            <a:r>
              <a:rPr lang="ja-JP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に　なります</a:t>
            </a:r>
            <a:r>
              <a:rPr lang="ko-KR" altLang="en-US" sz="5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 </a:t>
            </a:r>
            <a:endParaRPr lang="en-US" altLang="ko-KR" sz="5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91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My Pictures\1복음그림\렘넌트 기도 수첩 정시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8697" y="2000259"/>
            <a:ext cx="5775303" cy="4846410"/>
          </a:xfrm>
          <a:prstGeom prst="rect">
            <a:avLst/>
          </a:prstGeom>
          <a:noFill/>
        </p:spPr>
      </p:pic>
      <p:sp>
        <p:nvSpPr>
          <p:cNvPr id="2" name="구름 모양 설명선 1"/>
          <p:cNvSpPr/>
          <p:nvPr/>
        </p:nvSpPr>
        <p:spPr>
          <a:xfrm>
            <a:off x="395536" y="2391043"/>
            <a:ext cx="4032448" cy="2766149"/>
          </a:xfrm>
          <a:prstGeom prst="cloudCallout">
            <a:avLst>
              <a:gd name="adj1" fmla="val 69446"/>
              <a:gd name="adj2" fmla="val 214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251520" y="260647"/>
            <a:ext cx="8640960" cy="208823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ただの　ちょうせんを　じっせんする　レムナントに　なろう</a:t>
            </a:r>
            <a:endParaRPr lang="en-US" altLang="ko-KR" sz="50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9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サミットのみち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－タラントのないよう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5540" y="188640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  <a:r>
              <a:rPr lang="ko-KR" altLang="en-US" sz="80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067527" y="332656"/>
            <a:ext cx="4067944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Answer</a:t>
            </a:r>
            <a:r>
              <a:rPr lang="ko-KR" altLang="en-US" sz="7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-20978" y="2083330"/>
            <a:ext cx="5400599" cy="45066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あたえない　こたえを　もっている　レムナントは</a:t>
            </a: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かつ</a:t>
            </a:r>
            <a:endParaRPr lang="en-US" altLang="ja-JP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ほうほうを　</a:t>
            </a:r>
            <a:endParaRPr lang="en-US" altLang="ja-JP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もっています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5" name="Picture 1" descr="신분권세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18" y="2246239"/>
            <a:ext cx="3741223" cy="41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9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자료\다윗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812" y="-24136"/>
            <a:ext cx="13105456" cy="107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123197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Priority</a:t>
            </a:r>
            <a:r>
              <a:rPr lang="ko-KR" altLang="en-US" sz="80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975487" y="267213"/>
            <a:ext cx="5184576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586657"/>
            <a:ext cx="7920880" cy="1770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どんなことに　であっても　</a:t>
            </a:r>
            <a:endParaRPr lang="en-US" altLang="ja-JP" sz="3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もとめる　</a:t>
            </a:r>
            <a:endParaRPr lang="en-US" altLang="ja-JP" sz="3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じゅんいを　かいふくしましょう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251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43167" y="0"/>
            <a:ext cx="4896544" cy="3096344"/>
          </a:xfrm>
        </p:spPr>
        <p:txBody>
          <a:bodyPr>
            <a:normAutofit fontScale="90000"/>
          </a:bodyPr>
          <a:lstStyle/>
          <a:p>
            <a:r>
              <a:rPr lang="en-US" altLang="ko-KR" sz="8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Gospel Spiritual Summit</a:t>
            </a:r>
            <a:r>
              <a:rPr lang="ko-KR" altLang="en-US" sz="80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401351" y="368097"/>
            <a:ext cx="2940992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ko-KR" altLang="en-US" sz="54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8" y="3212976"/>
            <a:ext cx="5077823" cy="345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ただしく　</a:t>
            </a: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つたえられる</a:t>
            </a: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ぎのう、ぶんか</a:t>
            </a:r>
            <a:endParaRPr lang="en-US" altLang="ja-JP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サミットに　なります。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6" name="기도 남자 렘넌트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451" y="4313170"/>
            <a:ext cx="1755509" cy="235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8220">
            <a:off x="5819920" y="4418533"/>
            <a:ext cx="1288262" cy="128826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1974">
            <a:off x="6432827" y="3265207"/>
            <a:ext cx="916593" cy="910428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5"/>
          <a:srcRect l="2976" t="720" r="2895" b="1963"/>
          <a:stretch>
            <a:fillRect/>
          </a:stretch>
        </p:blipFill>
        <p:spPr>
          <a:xfrm rot="485098">
            <a:off x="8015469" y="2982482"/>
            <a:ext cx="877264" cy="1239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7345" y="10"/>
                </a:moveTo>
                <a:cubicBezTo>
                  <a:pt x="16990" y="40"/>
                  <a:pt x="13065" y="68"/>
                  <a:pt x="5589" y="94"/>
                </a:cubicBezTo>
                <a:cubicBezTo>
                  <a:pt x="2729" y="105"/>
                  <a:pt x="342" y="121"/>
                  <a:pt x="283" y="130"/>
                </a:cubicBezTo>
                <a:lnTo>
                  <a:pt x="175" y="145"/>
                </a:lnTo>
                <a:lnTo>
                  <a:pt x="175" y="1156"/>
                </a:lnTo>
                <a:cubicBezTo>
                  <a:pt x="175" y="1785"/>
                  <a:pt x="158" y="2175"/>
                  <a:pt x="129" y="2188"/>
                </a:cubicBezTo>
                <a:cubicBezTo>
                  <a:pt x="103" y="2199"/>
                  <a:pt x="86" y="2279"/>
                  <a:pt x="90" y="2367"/>
                </a:cubicBezTo>
                <a:cubicBezTo>
                  <a:pt x="94" y="2454"/>
                  <a:pt x="82" y="3384"/>
                  <a:pt x="67" y="4434"/>
                </a:cubicBezTo>
                <a:cubicBezTo>
                  <a:pt x="51" y="5483"/>
                  <a:pt x="29" y="9765"/>
                  <a:pt x="18" y="13949"/>
                </a:cubicBezTo>
                <a:lnTo>
                  <a:pt x="0" y="21556"/>
                </a:lnTo>
                <a:lnTo>
                  <a:pt x="696" y="21566"/>
                </a:lnTo>
                <a:cubicBezTo>
                  <a:pt x="1079" y="21571"/>
                  <a:pt x="2025" y="21572"/>
                  <a:pt x="2799" y="21569"/>
                </a:cubicBezTo>
                <a:cubicBezTo>
                  <a:pt x="3573" y="21566"/>
                  <a:pt x="4399" y="21563"/>
                  <a:pt x="4635" y="21564"/>
                </a:cubicBezTo>
                <a:cubicBezTo>
                  <a:pt x="4871" y="21565"/>
                  <a:pt x="8784" y="21573"/>
                  <a:pt x="13328" y="21580"/>
                </a:cubicBezTo>
                <a:lnTo>
                  <a:pt x="21590" y="21595"/>
                </a:lnTo>
                <a:lnTo>
                  <a:pt x="21592" y="21315"/>
                </a:lnTo>
                <a:cubicBezTo>
                  <a:pt x="21600" y="19100"/>
                  <a:pt x="21584" y="11445"/>
                  <a:pt x="21571" y="11429"/>
                </a:cubicBezTo>
                <a:cubicBezTo>
                  <a:pt x="21562" y="11418"/>
                  <a:pt x="21539" y="9319"/>
                  <a:pt x="21521" y="6765"/>
                </a:cubicBezTo>
                <a:cubicBezTo>
                  <a:pt x="21502" y="4210"/>
                  <a:pt x="21483" y="1662"/>
                  <a:pt x="21479" y="1101"/>
                </a:cubicBezTo>
                <a:cubicBezTo>
                  <a:pt x="21475" y="541"/>
                  <a:pt x="21454" y="70"/>
                  <a:pt x="21433" y="55"/>
                </a:cubicBezTo>
                <a:cubicBezTo>
                  <a:pt x="21412" y="40"/>
                  <a:pt x="20577" y="31"/>
                  <a:pt x="19579" y="36"/>
                </a:cubicBezTo>
                <a:cubicBezTo>
                  <a:pt x="18554" y="41"/>
                  <a:pt x="17741" y="32"/>
                  <a:pt x="17711" y="15"/>
                </a:cubicBezTo>
                <a:cubicBezTo>
                  <a:pt x="17680" y="-3"/>
                  <a:pt x="17520" y="-5"/>
                  <a:pt x="17345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2139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0"/>
            <a:ext cx="9036496" cy="20882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キリストの　なかに　</a:t>
            </a:r>
            <a:br>
              <a:rPr lang="en-US" altLang="ja-JP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すべてが　あります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 descr="렘넌트 시험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88443"/>
            <a:ext cx="4608512" cy="459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55" y="2793825"/>
            <a:ext cx="4277455" cy="317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323528" y="188640"/>
            <a:ext cx="8424936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</a:t>
            </a:r>
            <a:r>
              <a:rPr lang="ko-KR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すくいぬし</a:t>
            </a:r>
            <a:endParaRPr lang="en-US" altLang="ja-JP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r>
              <a:rPr lang="ko-KR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あぶらを　そそがれた　もの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76689" y="2780928"/>
            <a:ext cx="4113165" cy="295232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おう</a:t>
            </a:r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よげんしゃ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まことのさいし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21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9525"/>
            <a:ext cx="9191626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8151" y="2276872"/>
            <a:ext cx="3342204" cy="4487466"/>
          </a:xfrm>
          <a:prstGeom prst="rect">
            <a:avLst/>
          </a:prstGeom>
          <a:noFill/>
          <a:ln>
            <a:noFill/>
          </a:ln>
          <a:effectLst>
            <a:outerShdw blurRad="76200" dist="152400" dir="1500002" algn="ctr" rotWithShape="0">
              <a:schemeClr val="bg2">
                <a:alpha val="5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39551" y="188640"/>
            <a:ext cx="8320803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かみのこどもと　なった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みぶんと　けんいを　</a:t>
            </a:r>
            <a:endParaRPr lang="en-US" altLang="ja-JP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あじわおう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9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5160" y="4581127"/>
            <a:ext cx="6969584" cy="2437089"/>
          </a:xfrm>
          <a:prstGeom prst="rect">
            <a:avLst/>
          </a:prstGeom>
          <a:noFill/>
          <a:ln>
            <a:noFill/>
          </a:ln>
          <a:effectLst>
            <a:outerShdw blurRad="101600" dist="88899" dir="2399984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2"/>
          <p:cNvSpPr>
            <a:spLocks/>
          </p:cNvSpPr>
          <p:nvPr/>
        </p:nvSpPr>
        <p:spPr bwMode="auto">
          <a:xfrm rot="16200000">
            <a:off x="592722" y="2538917"/>
            <a:ext cx="2132314" cy="1361750"/>
          </a:xfrm>
          <a:custGeom>
            <a:avLst/>
            <a:gdLst/>
            <a:ahLst/>
            <a:cxnLst/>
            <a:rect l="0" t="0" r="r" b="b"/>
            <a:pathLst>
              <a:path w="19448" h="21600">
                <a:moveTo>
                  <a:pt x="1137" y="0"/>
                </a:moveTo>
                <a:cubicBezTo>
                  <a:pt x="509" y="0"/>
                  <a:pt x="0" y="1057"/>
                  <a:pt x="0" y="2361"/>
                </a:cubicBezTo>
                <a:lnTo>
                  <a:pt x="0" y="9336"/>
                </a:lnTo>
                <a:lnTo>
                  <a:pt x="-2152" y="10387"/>
                </a:lnTo>
                <a:lnTo>
                  <a:pt x="0" y="11434"/>
                </a:lnTo>
                <a:lnTo>
                  <a:pt x="0" y="19239"/>
                </a:lnTo>
                <a:cubicBezTo>
                  <a:pt x="0" y="20543"/>
                  <a:pt x="509" y="21600"/>
                  <a:pt x="1137" y="21600"/>
                </a:cubicBezTo>
                <a:lnTo>
                  <a:pt x="18311" y="21600"/>
                </a:lnTo>
                <a:cubicBezTo>
                  <a:pt x="18939" y="21600"/>
                  <a:pt x="19448" y="20543"/>
                  <a:pt x="19448" y="19239"/>
                </a:cubicBezTo>
                <a:lnTo>
                  <a:pt x="19448" y="2361"/>
                </a:lnTo>
                <a:cubicBezTo>
                  <a:pt x="19448" y="1057"/>
                  <a:pt x="18939" y="0"/>
                  <a:pt x="18311" y="0"/>
                </a:cubicBezTo>
                <a:lnTo>
                  <a:pt x="1137" y="0"/>
                </a:lnTo>
                <a:close/>
                <a:moveTo>
                  <a:pt x="1137" y="0"/>
                </a:moveTo>
              </a:path>
            </a:pathLst>
          </a:custGeom>
          <a:solidFill>
            <a:schemeClr val="accent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252" y="2285433"/>
            <a:ext cx="985253" cy="1790966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"/>
          <p:cNvSpPr>
            <a:spLocks/>
          </p:cNvSpPr>
          <p:nvPr/>
        </p:nvSpPr>
        <p:spPr bwMode="auto">
          <a:xfrm rot="16200000">
            <a:off x="2782348" y="2461526"/>
            <a:ext cx="2131206" cy="1448098"/>
          </a:xfrm>
          <a:custGeom>
            <a:avLst/>
            <a:gdLst/>
            <a:ahLst/>
            <a:cxnLst/>
            <a:rect l="0" t="0" r="r" b="b"/>
            <a:pathLst>
              <a:path w="19504" h="21600">
                <a:moveTo>
                  <a:pt x="1140" y="0"/>
                </a:moveTo>
                <a:cubicBezTo>
                  <a:pt x="511" y="0"/>
                  <a:pt x="0" y="1057"/>
                  <a:pt x="0" y="2361"/>
                </a:cubicBezTo>
                <a:lnTo>
                  <a:pt x="0" y="5559"/>
                </a:lnTo>
                <a:lnTo>
                  <a:pt x="-2096" y="6610"/>
                </a:lnTo>
                <a:lnTo>
                  <a:pt x="0" y="7661"/>
                </a:lnTo>
                <a:lnTo>
                  <a:pt x="0" y="19239"/>
                </a:lnTo>
                <a:cubicBezTo>
                  <a:pt x="0" y="20543"/>
                  <a:pt x="511" y="21600"/>
                  <a:pt x="1140" y="21600"/>
                </a:cubicBezTo>
                <a:lnTo>
                  <a:pt x="18363" y="21600"/>
                </a:lnTo>
                <a:cubicBezTo>
                  <a:pt x="18993" y="21600"/>
                  <a:pt x="19504" y="20543"/>
                  <a:pt x="19504" y="19239"/>
                </a:cubicBezTo>
                <a:lnTo>
                  <a:pt x="19504" y="2361"/>
                </a:lnTo>
                <a:cubicBezTo>
                  <a:pt x="19504" y="1057"/>
                  <a:pt x="18993" y="0"/>
                  <a:pt x="18363" y="0"/>
                </a:cubicBezTo>
                <a:lnTo>
                  <a:pt x="1140" y="0"/>
                </a:lnTo>
                <a:close/>
                <a:moveTo>
                  <a:pt x="1140" y="0"/>
                </a:moveTo>
              </a:path>
            </a:pathLst>
          </a:custGeom>
          <a:solidFill>
            <a:schemeClr val="accent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sp>
        <p:nvSpPr>
          <p:cNvPr id="41" name="AutoShape 5"/>
          <p:cNvSpPr>
            <a:spLocks/>
          </p:cNvSpPr>
          <p:nvPr/>
        </p:nvSpPr>
        <p:spPr bwMode="auto">
          <a:xfrm rot="16200000">
            <a:off x="4740604" y="2470907"/>
            <a:ext cx="2131206" cy="1420018"/>
          </a:xfrm>
          <a:custGeom>
            <a:avLst/>
            <a:gdLst/>
            <a:ahLst/>
            <a:cxnLst/>
            <a:rect l="0" t="0" r="r" b="b"/>
            <a:pathLst>
              <a:path w="19430" h="21600">
                <a:moveTo>
                  <a:pt x="1136" y="0"/>
                </a:moveTo>
                <a:cubicBezTo>
                  <a:pt x="508" y="0"/>
                  <a:pt x="0" y="1057"/>
                  <a:pt x="0" y="2361"/>
                </a:cubicBezTo>
                <a:lnTo>
                  <a:pt x="0" y="9723"/>
                </a:lnTo>
                <a:lnTo>
                  <a:pt x="-2170" y="10774"/>
                </a:lnTo>
                <a:lnTo>
                  <a:pt x="0" y="11822"/>
                </a:lnTo>
                <a:lnTo>
                  <a:pt x="0" y="19239"/>
                </a:lnTo>
                <a:cubicBezTo>
                  <a:pt x="0" y="20543"/>
                  <a:pt x="508" y="21600"/>
                  <a:pt x="1136" y="21600"/>
                </a:cubicBezTo>
                <a:lnTo>
                  <a:pt x="18294" y="21600"/>
                </a:lnTo>
                <a:cubicBezTo>
                  <a:pt x="18921" y="21600"/>
                  <a:pt x="19430" y="20543"/>
                  <a:pt x="19430" y="19239"/>
                </a:cubicBezTo>
                <a:lnTo>
                  <a:pt x="19430" y="2361"/>
                </a:lnTo>
                <a:cubicBezTo>
                  <a:pt x="19430" y="1057"/>
                  <a:pt x="18921" y="0"/>
                  <a:pt x="18294" y="0"/>
                </a:cubicBezTo>
                <a:lnTo>
                  <a:pt x="1136" y="0"/>
                </a:lnTo>
                <a:close/>
                <a:moveTo>
                  <a:pt x="1136" y="0"/>
                </a:moveTo>
              </a:path>
            </a:pathLst>
          </a:custGeom>
          <a:solidFill>
            <a:schemeClr val="accent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sp>
        <p:nvSpPr>
          <p:cNvPr id="42" name="AutoShape 6"/>
          <p:cNvSpPr>
            <a:spLocks/>
          </p:cNvSpPr>
          <p:nvPr/>
        </p:nvSpPr>
        <p:spPr bwMode="auto">
          <a:xfrm rot="16200000">
            <a:off x="6759213" y="2586602"/>
            <a:ext cx="2132314" cy="1189748"/>
          </a:xfrm>
          <a:custGeom>
            <a:avLst/>
            <a:gdLst/>
            <a:ahLst/>
            <a:cxnLst/>
            <a:rect l="0" t="0" r="r" b="b"/>
            <a:pathLst>
              <a:path w="19376" h="21600">
                <a:moveTo>
                  <a:pt x="1133" y="0"/>
                </a:moveTo>
                <a:cubicBezTo>
                  <a:pt x="507" y="0"/>
                  <a:pt x="0" y="1057"/>
                  <a:pt x="0" y="2361"/>
                </a:cubicBezTo>
                <a:lnTo>
                  <a:pt x="0" y="4201"/>
                </a:lnTo>
                <a:lnTo>
                  <a:pt x="-2224" y="5249"/>
                </a:lnTo>
                <a:lnTo>
                  <a:pt x="0" y="6300"/>
                </a:lnTo>
                <a:lnTo>
                  <a:pt x="0" y="19239"/>
                </a:lnTo>
                <a:cubicBezTo>
                  <a:pt x="0" y="20543"/>
                  <a:pt x="507" y="21600"/>
                  <a:pt x="1133" y="21600"/>
                </a:cubicBezTo>
                <a:lnTo>
                  <a:pt x="18243" y="21600"/>
                </a:lnTo>
                <a:cubicBezTo>
                  <a:pt x="18869" y="21600"/>
                  <a:pt x="19376" y="20543"/>
                  <a:pt x="19376" y="19239"/>
                </a:cubicBezTo>
                <a:lnTo>
                  <a:pt x="19376" y="2361"/>
                </a:lnTo>
                <a:cubicBezTo>
                  <a:pt x="19376" y="1057"/>
                  <a:pt x="18869" y="0"/>
                  <a:pt x="18243" y="0"/>
                </a:cubicBezTo>
                <a:lnTo>
                  <a:pt x="1133" y="0"/>
                </a:lnTo>
                <a:close/>
                <a:moveTo>
                  <a:pt x="1133" y="0"/>
                </a:moveTo>
              </a:path>
            </a:pathLst>
          </a:custGeom>
          <a:solidFill>
            <a:schemeClr val="accent1"/>
          </a:solidFill>
          <a:ln w="50800" cap="flat">
            <a:solidFill>
              <a:srgbClr val="008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/>
          <a:lstStyle/>
          <a:p>
            <a:pPr algn="ctr" defTabSz="642915" latinLnBrk="0">
              <a:defRPr/>
            </a:pPr>
            <a:endParaRPr kumimoji="0" lang="ko-KR" altLang="en-US" sz="3000">
              <a:solidFill>
                <a:srgbClr val="FFFFFF"/>
              </a:solidFill>
              <a:latin typeface="+mn-lt"/>
              <a:ea typeface="+mn-ea"/>
              <a:sym typeface="Gill Sans" charset="0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336" y="2343429"/>
            <a:ext cx="1128220" cy="1578178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2223" y="2204248"/>
            <a:ext cx="1086106" cy="1814240"/>
          </a:xfrm>
          <a:prstGeom prst="rect">
            <a:avLst/>
          </a:prstGeom>
          <a:noFill/>
          <a:ln>
            <a:noFill/>
          </a:ln>
          <a:effectLst>
            <a:outerShdw blurRad="76200" dist="25399" dir="189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6137" y="2418630"/>
            <a:ext cx="1154107" cy="1072807"/>
          </a:xfrm>
          <a:prstGeom prst="rect">
            <a:avLst/>
          </a:prstGeom>
          <a:noFill/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모서리가 둥근 직사각형 35"/>
          <p:cNvSpPr/>
          <p:nvPr/>
        </p:nvSpPr>
        <p:spPr>
          <a:xfrm>
            <a:off x="539550" y="188640"/>
            <a:ext cx="8320803" cy="1728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ただの　おくぎを　はっけん</a:t>
            </a:r>
            <a:endParaRPr lang="en-US" altLang="ja-JP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する　レムナントに　なろう</a:t>
            </a:r>
            <a:endParaRPr lang="en-US" altLang="ko-KR" sz="47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62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0624" y="260648"/>
            <a:ext cx="8712968" cy="158417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4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ただに　なると　</a:t>
            </a:r>
            <a:br>
              <a:rPr lang="en-US" altLang="ja-JP" sz="54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ゆいいつせいが　みえます</a:t>
            </a:r>
            <a:endParaRPr lang="ko-KR" altLang="en-US" sz="5400" b="1" spc="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 descr="마귀를 이김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92018"/>
            <a:ext cx="4608512" cy="459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</TotalTime>
  <Words>140</Words>
  <Application>Microsoft Office PowerPoint</Application>
  <PresentationFormat>画面に合わせる (4:3)</PresentationFormat>
  <Paragraphs>64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(3) 양평군체 B</vt:lpstr>
      <vt:lpstr>HY견고딕</vt:lpstr>
      <vt:lpstr>KT&amp;G 상상제목 B</vt:lpstr>
      <vt:lpstr>맑은 고딕</vt:lpstr>
      <vt:lpstr>ＭＳ Ｐゴシック</vt:lpstr>
      <vt:lpstr>Arial</vt:lpstr>
      <vt:lpstr>Office 테마</vt:lpstr>
      <vt:lpstr> 30      サミットのみち      タラントの　ないよう  </vt:lpstr>
      <vt:lpstr>Nobody  </vt:lpstr>
      <vt:lpstr>Priority  </vt:lpstr>
      <vt:lpstr>Gospel Spiritual Summit  </vt:lpstr>
      <vt:lpstr>1. ただ　キリストの　なかに　 　すべてが　あります</vt:lpstr>
      <vt:lpstr>PowerPoint プレゼンテーション</vt:lpstr>
      <vt:lpstr>PowerPoint プレゼンテーション</vt:lpstr>
      <vt:lpstr>PowerPoint プレゼンテーション</vt:lpstr>
      <vt:lpstr>2. ただに　なると　 　ゆいいつせいが　みえます</vt:lpstr>
      <vt:lpstr>PowerPoint プレゼンテーション</vt:lpstr>
      <vt:lpstr>PowerPoint プレゼンテーション</vt:lpstr>
      <vt:lpstr>3. ただに　なれば　 さいぞうぞうの　ざに　たちます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249</cp:revision>
  <dcterms:created xsi:type="dcterms:W3CDTF">2019-04-04T19:07:56Z</dcterms:created>
  <dcterms:modified xsi:type="dcterms:W3CDTF">2019-07-26T22:28:41Z</dcterms:modified>
</cp:coreProperties>
</file>