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1" r:id="rId2"/>
    <p:sldId id="307" r:id="rId3"/>
    <p:sldId id="308" r:id="rId4"/>
    <p:sldId id="284" r:id="rId5"/>
    <p:sldId id="287" r:id="rId6"/>
    <p:sldId id="305" r:id="rId7"/>
    <p:sldId id="306" r:id="rId8"/>
    <p:sldId id="285" r:id="rId9"/>
    <p:sldId id="290" r:id="rId10"/>
    <p:sldId id="286" r:id="rId11"/>
    <p:sldId id="288" r:id="rId12"/>
    <p:sldId id="309" r:id="rId13"/>
  </p:sldIdLst>
  <p:sldSz cx="12192000" cy="6858000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맑은 고딕" panose="020B0503020000020004" pitchFamily="34" charset="-127"/>
        <a:ea typeface="맑은 고딕" panose="020B0503020000020004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맑은 고딕" panose="020B0503020000020004" pitchFamily="34" charset="-127"/>
        <a:ea typeface="맑은 고딕" panose="020B0503020000020004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맑은 고딕" panose="020B0503020000020004" pitchFamily="34" charset="-127"/>
        <a:ea typeface="맑은 고딕" panose="020B0503020000020004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맑은 고딕" panose="020B0503020000020004" pitchFamily="34" charset="-127"/>
        <a:ea typeface="맑은 고딕" panose="020B0503020000020004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맑은 고딕" panose="020B0503020000020004" pitchFamily="34" charset="-127"/>
        <a:ea typeface="맑은 고딕" panose="020B0503020000020004" pitchFamily="34" charset="-127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맑은 고딕" panose="020B0503020000020004" pitchFamily="34" charset="-127"/>
        <a:ea typeface="맑은 고딕" panose="020B0503020000020004" pitchFamily="34" charset="-127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맑은 고딕" panose="020B0503020000020004" pitchFamily="34" charset="-127"/>
        <a:ea typeface="맑은 고딕" panose="020B0503020000020004" pitchFamily="34" charset="-127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맑은 고딕" panose="020B0503020000020004" pitchFamily="34" charset="-127"/>
        <a:ea typeface="맑은 고딕" panose="020B0503020000020004" pitchFamily="34" charset="-127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맑은 고딕" panose="020B0503020000020004" pitchFamily="34" charset="-127"/>
        <a:ea typeface="맑은 고딕" panose="020B0503020000020004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60" autoAdjust="0"/>
    <p:restoredTop sz="92266" autoAdjust="0"/>
  </p:normalViewPr>
  <p:slideViewPr>
    <p:cSldViewPr snapToGrid="0">
      <p:cViewPr varScale="1">
        <p:scale>
          <a:sx n="78" d="100"/>
          <a:sy n="78" d="100"/>
        </p:scale>
        <p:origin x="182" y="3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EB55D85D-2D4D-4E15-A92C-DB8CFD978C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D3CBAA6-6236-4C85-ADF0-7A23657566A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BE503C3-1370-4AF8-98AF-3FE77389F1C3}" type="datetimeFigureOut">
              <a:rPr lang="ko-KR" altLang="en-US"/>
              <a:pPr>
                <a:defRPr/>
              </a:pPr>
              <a:t>2019-08-24</a:t>
            </a:fld>
            <a:endParaRPr lang="ko-KR" altLang="en-US"/>
          </a:p>
        </p:txBody>
      </p:sp>
      <p:sp>
        <p:nvSpPr>
          <p:cNvPr id="4" name="슬라이드 이미지 개체 틀 3">
            <a:extLst>
              <a:ext uri="{FF2B5EF4-FFF2-40B4-BE49-F238E27FC236}">
                <a16:creationId xmlns:a16="http://schemas.microsoft.com/office/drawing/2014/main" id="{CAA0FEDC-544C-4FF4-83E3-6AD039C6CA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>
            <a:extLst>
              <a:ext uri="{FF2B5EF4-FFF2-40B4-BE49-F238E27FC236}">
                <a16:creationId xmlns:a16="http://schemas.microsoft.com/office/drawing/2014/main" id="{FCB882BC-5F03-40B7-AC9B-0BC26D8EAE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F3462D6-6CB4-4174-B477-741D6E1BFA1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22AF003-B449-45DA-B369-D5DF3F4D0F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fld id="{B23E81B6-7486-448B-B44A-D3927BB6A9F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>
            <a:extLst>
              <a:ext uri="{FF2B5EF4-FFF2-40B4-BE49-F238E27FC236}">
                <a16:creationId xmlns:a16="http://schemas.microsoft.com/office/drawing/2014/main" id="{8D5641A4-D182-4CDE-8176-003420CE63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슬라이드 노트 개체 틀 2">
            <a:extLst>
              <a:ext uri="{FF2B5EF4-FFF2-40B4-BE49-F238E27FC236}">
                <a16:creationId xmlns:a16="http://schemas.microsoft.com/office/drawing/2014/main" id="{A485A189-91AD-404C-9EC9-FCD940D0C3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/>
              <a:t>사진 </a:t>
            </a:r>
            <a:r>
              <a:rPr lang="en-US" altLang="ko-KR"/>
              <a:t>: </a:t>
            </a:r>
            <a:r>
              <a:rPr lang="ko-KR" altLang="en-US"/>
              <a:t>양화진의 선교사님들의 비에 새겨진 문구</a:t>
            </a:r>
          </a:p>
        </p:txBody>
      </p:sp>
      <p:sp>
        <p:nvSpPr>
          <p:cNvPr id="15364" name="슬라이드 번호 개체 틀 3">
            <a:extLst>
              <a:ext uri="{FF2B5EF4-FFF2-40B4-BE49-F238E27FC236}">
                <a16:creationId xmlns:a16="http://schemas.microsoft.com/office/drawing/2014/main" id="{EB538663-6CE9-4A92-B8BB-3405ACA256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fld id="{AEFDDC15-50C2-4DE9-8303-0069B40AE7A8}" type="slidenum">
              <a:rPr lang="ko-KR" altLang="en-US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>
            <a:extLst>
              <a:ext uri="{FF2B5EF4-FFF2-40B4-BE49-F238E27FC236}">
                <a16:creationId xmlns:a16="http://schemas.microsoft.com/office/drawing/2014/main" id="{A0AA29B9-1877-4C47-876C-16886A12BA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슬라이드 노트 개체 틀 2">
            <a:extLst>
              <a:ext uri="{FF2B5EF4-FFF2-40B4-BE49-F238E27FC236}">
                <a16:creationId xmlns:a16="http://schemas.microsoft.com/office/drawing/2014/main" id="{ACB9B163-ADDF-48EA-AE88-D6B2590639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388" name="슬라이드 번호 개체 틀 3">
            <a:extLst>
              <a:ext uri="{FF2B5EF4-FFF2-40B4-BE49-F238E27FC236}">
                <a16:creationId xmlns:a16="http://schemas.microsoft.com/office/drawing/2014/main" id="{B19B0D96-36BF-48E2-B47E-FB7EC00405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fld id="{08A4C4CE-A627-4702-B37F-C03597DF2FDD}" type="slidenum">
              <a:rPr lang="ko-KR" altLang="en-US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이미지 개체 틀 1">
            <a:extLst>
              <a:ext uri="{FF2B5EF4-FFF2-40B4-BE49-F238E27FC236}">
                <a16:creationId xmlns:a16="http://schemas.microsoft.com/office/drawing/2014/main" id="{63E755EE-F1F6-4F52-9F62-FCEE0C069D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슬라이드 노트 개체 틀 2">
            <a:extLst>
              <a:ext uri="{FF2B5EF4-FFF2-40B4-BE49-F238E27FC236}">
                <a16:creationId xmlns:a16="http://schemas.microsoft.com/office/drawing/2014/main" id="{AABC2556-6A5E-42E3-A680-4565D5AFE2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412" name="슬라이드 번호 개체 틀 3">
            <a:extLst>
              <a:ext uri="{FF2B5EF4-FFF2-40B4-BE49-F238E27FC236}">
                <a16:creationId xmlns:a16="http://schemas.microsoft.com/office/drawing/2014/main" id="{F62ACCFC-4A1E-4DA1-852D-9EE864EA54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fld id="{AF5F59C5-27D1-4A45-9B76-96403E6768F4}" type="slidenum">
              <a:rPr lang="ko-KR" altLang="en-US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슬라이드 이미지 개체 틀 1">
            <a:extLst>
              <a:ext uri="{FF2B5EF4-FFF2-40B4-BE49-F238E27FC236}">
                <a16:creationId xmlns:a16="http://schemas.microsoft.com/office/drawing/2014/main" id="{0F2EA138-B207-4655-ADBA-60CB3FE2F0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슬라이드 노트 개체 틀 2">
            <a:extLst>
              <a:ext uri="{FF2B5EF4-FFF2-40B4-BE49-F238E27FC236}">
                <a16:creationId xmlns:a16="http://schemas.microsoft.com/office/drawing/2014/main" id="{976AAA77-4C63-4CD1-BAB5-A32B5E3A50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436" name="슬라이드 번호 개체 틀 3">
            <a:extLst>
              <a:ext uri="{FF2B5EF4-FFF2-40B4-BE49-F238E27FC236}">
                <a16:creationId xmlns:a16="http://schemas.microsoft.com/office/drawing/2014/main" id="{7485FB44-16A8-4575-A632-E01B0E8E59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fld id="{26EC5FDB-5C99-49E4-A05B-115E3079DC71}" type="slidenum">
              <a:rPr lang="ko-KR" altLang="en-US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슬라이드 이미지 개체 틀 1">
            <a:extLst>
              <a:ext uri="{FF2B5EF4-FFF2-40B4-BE49-F238E27FC236}">
                <a16:creationId xmlns:a16="http://schemas.microsoft.com/office/drawing/2014/main" id="{CF583B8A-EE73-4E7D-BEAE-EFE342F68F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슬라이드 노트 개체 틀 2">
            <a:extLst>
              <a:ext uri="{FF2B5EF4-FFF2-40B4-BE49-F238E27FC236}">
                <a16:creationId xmlns:a16="http://schemas.microsoft.com/office/drawing/2014/main" id="{6DC40347-AD59-4538-9DE4-354F432EB7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0" name="슬라이드 번호 개체 틀 3">
            <a:extLst>
              <a:ext uri="{FF2B5EF4-FFF2-40B4-BE49-F238E27FC236}">
                <a16:creationId xmlns:a16="http://schemas.microsoft.com/office/drawing/2014/main" id="{C7A0F00C-814D-488E-B494-A83EEDC639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fld id="{2B91D04B-E199-43AE-9B7A-8EFFCE94C7B0}" type="slidenum">
              <a:rPr lang="ko-KR" altLang="en-US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FDA1229-143F-4CED-AB04-039032B72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855C9-5CC2-462D-9127-23EB627AC6D3}" type="datetimeFigureOut">
              <a:rPr lang="ko-KR" altLang="en-US"/>
              <a:pPr>
                <a:defRPr/>
              </a:pPr>
              <a:t>2019-08-24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610480F-D6E8-475C-97E6-D97BB7FAC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8620FAA-EFB9-4308-B6DE-7EF9D6036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4F3D1-A5FC-471F-B4C5-E6FC3F667072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8150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4AEDC5A-8704-449C-8C94-1DF2DD2BB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C810D-44BD-4B62-AA4D-0E504E7823E8}" type="datetimeFigureOut">
              <a:rPr lang="ko-KR" altLang="en-US"/>
              <a:pPr>
                <a:defRPr/>
              </a:pPr>
              <a:t>2019-08-24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24B711F-3CB1-4FF4-B2BA-6BADA267C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C27072B-86BF-4DAE-A83D-C800EBBC4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74C41-5E75-4A22-9FE6-34067BECD8D2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0160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C5CA01F-672B-4722-8C7C-3C557678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5BA33-30EC-42C0-B979-766E61D11636}" type="datetimeFigureOut">
              <a:rPr lang="ko-KR" altLang="en-US"/>
              <a:pPr>
                <a:defRPr/>
              </a:pPr>
              <a:t>2019-08-24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7963C29-F7BE-436B-AE0E-3B3AD907A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ADE111C-7B37-48F5-ADD5-6E47E3338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6F935-659D-4B4E-8BE2-5ACF5BA5531E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41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7824609-C60B-4A80-9AA3-7ECCF7F9A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61F0B-82A5-4291-BE5B-03D0169A7D71}" type="datetimeFigureOut">
              <a:rPr lang="ko-KR" altLang="en-US"/>
              <a:pPr>
                <a:defRPr/>
              </a:pPr>
              <a:t>2019-08-24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783DEFA-B309-4ABD-ABB6-51BF99EE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01DF565-CCC5-4AD3-A292-50CEAB343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C9537-6787-4AB2-A113-CCE7AF145804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831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161ED39-24E6-4C1D-A0EF-72069098C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D5FAF-8E09-4818-A5BA-72575D2CFA86}" type="datetimeFigureOut">
              <a:rPr lang="ko-KR" altLang="en-US"/>
              <a:pPr>
                <a:defRPr/>
              </a:pPr>
              <a:t>2019-08-24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9B566BB-98C4-4F98-B41A-07B748512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379907B-D3BF-4C3C-94AB-9584F280B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05132-B7BE-418A-A257-1E53F57927C6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3395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53001CAF-36D3-4F93-BDDF-0D492FC88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ED15B-31AD-4A2B-AE85-B839B39FF212}" type="datetimeFigureOut">
              <a:rPr lang="ko-KR" altLang="en-US"/>
              <a:pPr>
                <a:defRPr/>
              </a:pPr>
              <a:t>2019-08-24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48BB1696-8037-47B1-8E79-72532E259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DD5BFEF2-8B1A-4A56-890A-8CD97561D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5AB0B-4420-4B49-84DD-E31C5CB34DD7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396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>
            <a:extLst>
              <a:ext uri="{FF2B5EF4-FFF2-40B4-BE49-F238E27FC236}">
                <a16:creationId xmlns:a16="http://schemas.microsoft.com/office/drawing/2014/main" id="{4EDBD132-FF3E-402A-AFE9-60003F6CC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32E4E-DC8D-4274-88AF-3697D885D413}" type="datetimeFigureOut">
              <a:rPr lang="ko-KR" altLang="en-US"/>
              <a:pPr>
                <a:defRPr/>
              </a:pPr>
              <a:t>2019-08-24</a:t>
            </a:fld>
            <a:endParaRPr lang="ko-KR" altLang="en-US"/>
          </a:p>
        </p:txBody>
      </p:sp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A20AF748-CDE2-4BB2-8C39-AABC96336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id="{3073346B-9511-402C-AF74-4A6FF24A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FECB1-3A75-46AE-9C82-B6919821FCFA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30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>
            <a:extLst>
              <a:ext uri="{FF2B5EF4-FFF2-40B4-BE49-F238E27FC236}">
                <a16:creationId xmlns:a16="http://schemas.microsoft.com/office/drawing/2014/main" id="{76B217E1-8328-4F59-82F2-2ED16A058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353BF-FD82-465F-8B76-40E268907762}" type="datetimeFigureOut">
              <a:rPr lang="ko-KR" altLang="en-US"/>
              <a:pPr>
                <a:defRPr/>
              </a:pPr>
              <a:t>2019-08-24</a:t>
            </a:fld>
            <a:endParaRPr lang="ko-KR" altLang="en-US"/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id="{5C920516-0706-4F13-8D53-B6D6A5323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BD8C9A0F-D50E-4ABB-8DF0-F52342F57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E92E7-A5C8-4042-AA21-BA1615D53495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968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>
            <a:extLst>
              <a:ext uri="{FF2B5EF4-FFF2-40B4-BE49-F238E27FC236}">
                <a16:creationId xmlns:a16="http://schemas.microsoft.com/office/drawing/2014/main" id="{CCDAB7AC-0A63-4EE4-BD9D-BC22799A1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F8B88-CC72-4DB0-91AD-E24842089A49}" type="datetimeFigureOut">
              <a:rPr lang="ko-KR" altLang="en-US"/>
              <a:pPr>
                <a:defRPr/>
              </a:pPr>
              <a:t>2019-08-24</a:t>
            </a:fld>
            <a:endParaRPr lang="ko-KR" altLang="en-US"/>
          </a:p>
        </p:txBody>
      </p:sp>
      <p:sp>
        <p:nvSpPr>
          <p:cNvPr id="3" name="바닥글 개체 틀 4">
            <a:extLst>
              <a:ext uri="{FF2B5EF4-FFF2-40B4-BE49-F238E27FC236}">
                <a16:creationId xmlns:a16="http://schemas.microsoft.com/office/drawing/2014/main" id="{020367F3-EE9D-46BE-A018-B5C0AFC53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>
            <a:extLst>
              <a:ext uri="{FF2B5EF4-FFF2-40B4-BE49-F238E27FC236}">
                <a16:creationId xmlns:a16="http://schemas.microsoft.com/office/drawing/2014/main" id="{E91C0AFE-F026-435D-BE3F-AB8FCDC01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D33F1-3466-4FC0-A7ED-9F83B15FE46C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260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1D162BB6-D2D3-452B-ADA1-E3A23188D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A7ED5-6E57-4BE1-B0A7-6466ED35335E}" type="datetimeFigureOut">
              <a:rPr lang="ko-KR" altLang="en-US"/>
              <a:pPr>
                <a:defRPr/>
              </a:pPr>
              <a:t>2019-08-24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6D91E665-91A9-4294-A9EE-06B4EBD68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D8E5B6FB-5342-4B0C-A072-2CC026702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8487D-FD68-4E76-9E71-F34D0CDA6D20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684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A7A8B43C-6F9D-43A9-AE6B-479B7A095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9C070-4B83-4312-8563-85DB5AB189F4}" type="datetimeFigureOut">
              <a:rPr lang="ko-KR" altLang="en-US"/>
              <a:pPr>
                <a:defRPr/>
              </a:pPr>
              <a:t>2019-08-24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5F691EB5-46DD-477D-A468-B625338C7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85848986-0EED-4865-BB38-B2AE648BB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5C47D-D927-4708-B164-665FD8A62DFF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11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>
            <a:extLst>
              <a:ext uri="{FF2B5EF4-FFF2-40B4-BE49-F238E27FC236}">
                <a16:creationId xmlns:a16="http://schemas.microsoft.com/office/drawing/2014/main" id="{6F614465-2023-4A17-9887-2C0FAC39CC1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>
            <a:extLst>
              <a:ext uri="{FF2B5EF4-FFF2-40B4-BE49-F238E27FC236}">
                <a16:creationId xmlns:a16="http://schemas.microsoft.com/office/drawing/2014/main" id="{AE69251D-2BE5-43C6-9EF9-15D8DC24A1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8B95D3-7055-4B21-BAD1-76A91558B2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D003200-99D3-4551-84BD-EFA2732F7850}" type="datetimeFigureOut">
              <a:rPr lang="ko-KR" altLang="en-US"/>
              <a:pPr>
                <a:defRPr/>
              </a:pPr>
              <a:t>2019-08-24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A47851D-ED79-4C71-A6E4-655CE29D7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FF164F2-3609-4CB9-BA31-071866EABC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0D11213-83C8-4D34-B92D-8F0105EB6A32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4572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6pPr>
      <a:lvl7pPr marL="9144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7pPr>
      <a:lvl8pPr marL="13716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8pPr>
      <a:lvl9pPr marL="18288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9pPr>
    </p:titleStyle>
    <p:bodyStyle>
      <a:lvl1pPr marL="228600" indent="-228600" algn="l" rtl="0" eaLnBrk="0" fontAlgn="base" latinLnBrk="1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>
            <a:extLst>
              <a:ext uri="{FF2B5EF4-FFF2-40B4-BE49-F238E27FC236}">
                <a16:creationId xmlns:a16="http://schemas.microsoft.com/office/drawing/2014/main" id="{96A8F9EC-02D9-401D-8A8A-66D25AF6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40050"/>
            <a:ext cx="12192000" cy="142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3E131F61-9629-41E7-BCE2-CAFBAAA4E6CF}"/>
              </a:ext>
            </a:extLst>
          </p:cNvPr>
          <p:cNvSpPr/>
          <p:nvPr/>
        </p:nvSpPr>
        <p:spPr>
          <a:xfrm>
            <a:off x="0" y="-5680"/>
            <a:ext cx="12192000" cy="4874840"/>
          </a:xfrm>
          <a:prstGeom prst="rect">
            <a:avLst/>
          </a:prstGeom>
          <a:gradFill>
            <a:gsLst>
              <a:gs pos="48000">
                <a:schemeClr val="bg1"/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5B0D4D8-3E37-44EA-A1AA-989AA27B6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1525" y="3644900"/>
            <a:ext cx="6432550" cy="936625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ja-JP" altLang="en-US" sz="5400" b="1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そうせいき</a:t>
            </a:r>
            <a:r>
              <a:rPr lang="ko-KR" altLang="en-US" sz="5400" b="1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sz="5400" b="1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41:38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0D8B8F8-4E11-4596-B4B9-7869B5D92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9408" y="579579"/>
            <a:ext cx="12281408" cy="147002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ko-KR" altLang="en-US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(3) 양평군체 B" pitchFamily="18" charset="-127"/>
                <a:ea typeface="(3) 양평군체 B" pitchFamily="18" charset="-127"/>
              </a:rPr>
              <a:t> </a:t>
            </a:r>
            <a:br>
              <a:rPr lang="en-US" altLang="ko-KR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(3) 양평군체 B" pitchFamily="18" charset="-127"/>
                <a:ea typeface="(3) 양평군체 B" pitchFamily="18" charset="-127"/>
              </a:rPr>
            </a:br>
            <a:r>
              <a:rPr lang="en-US" altLang="ko-KR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34</a:t>
            </a:r>
            <a:r>
              <a:rPr lang="ko-KR" altLang="en-US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(3) 양평군체 B" pitchFamily="18" charset="-127"/>
              </a:rPr>
              <a:t>          </a:t>
            </a:r>
            <a:r>
              <a:rPr lang="ja-JP" altLang="en-US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そつうと　はいりょ</a:t>
            </a:r>
            <a:r>
              <a:rPr lang="ko-KR" altLang="en-US" sz="8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br>
              <a:rPr lang="en-US" altLang="ko-KR" sz="8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ko-KR" sz="67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</a:t>
            </a:r>
            <a:r>
              <a:rPr lang="ja-JP" altLang="en-US" sz="67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よのなかを　かえた　じこくひょう</a:t>
            </a:r>
            <a:r>
              <a:rPr lang="ko-KR" altLang="en-US" sz="6700" b="1" dirty="0">
                <a:ln w="18000">
                  <a:solidFill>
                    <a:srgbClr val="D60093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(3) 양평군체 B" pitchFamily="18" charset="-127"/>
              </a:rPr>
              <a:t> </a:t>
            </a:r>
            <a:r>
              <a:rPr lang="ko-KR" altLang="en-US" sz="67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(3) 양평군체 B" pitchFamily="18" charset="-127"/>
              </a:rPr>
              <a:t>   </a:t>
            </a:r>
            <a:endParaRPr lang="ko-KR" altLang="en-US" sz="7400" b="1" dirty="0">
              <a:ln w="18000">
                <a:solidFill>
                  <a:schemeClr val="bg1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ＭＳ Ｐゴシック" panose="020B0600070205080204" pitchFamily="50" charset="-128"/>
              <a:ea typeface="(3) 양평군체 B" pitchFamily="18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>
            <a:extLst>
              <a:ext uri="{FF2B5EF4-FFF2-40B4-BE49-F238E27FC236}">
                <a16:creationId xmlns:a16="http://schemas.microsoft.com/office/drawing/2014/main" id="{19C93426-418D-463C-BAE0-2B8F155DD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925"/>
            <a:ext cx="12415838" cy="827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1D2B2435-D15F-46C2-82CF-F0294FADB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679" y="693683"/>
            <a:ext cx="11523871" cy="192920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lnSpc>
                <a:spcPct val="130000"/>
              </a:lnSpc>
              <a:defRPr/>
            </a:pPr>
            <a:r>
              <a:rPr lang="en-US" altLang="ko-KR" b="1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b="1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かんごくで　ヨセフに　おきた　</a:t>
            </a:r>
            <a:br>
              <a:rPr lang="en-US" altLang="ja-JP" b="1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b="1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じこくひょうが　あります</a:t>
            </a:r>
            <a:endParaRPr lang="ko-KR" altLang="en-US" b="1" dirty="0">
              <a:ln w="11430">
                <a:solidFill>
                  <a:schemeClr val="bg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>
            <a:extLst>
              <a:ext uri="{FF2B5EF4-FFF2-40B4-BE49-F238E27FC236}">
                <a16:creationId xmlns:a16="http://schemas.microsoft.com/office/drawing/2014/main" id="{858E7BEC-D620-4E27-A37F-6060C2757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6238"/>
            <a:ext cx="12192000" cy="817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모서리가 둥근 사각형 설명선 4">
            <a:extLst>
              <a:ext uri="{FF2B5EF4-FFF2-40B4-BE49-F238E27FC236}">
                <a16:creationId xmlns:a16="http://schemas.microsoft.com/office/drawing/2014/main" id="{CCCAD266-DB3C-44DF-B892-E3CE08895900}"/>
              </a:ext>
            </a:extLst>
          </p:cNvPr>
          <p:cNvSpPr/>
          <p:nvPr/>
        </p:nvSpPr>
        <p:spPr>
          <a:xfrm>
            <a:off x="552450" y="260648"/>
            <a:ext cx="11087100" cy="2025352"/>
          </a:xfrm>
          <a:prstGeom prst="wedgeRoundRectCallout">
            <a:avLst>
              <a:gd name="adj1" fmla="val -19325"/>
              <a:gd name="adj2" fmla="val 48642"/>
              <a:gd name="adj3" fmla="val 16667"/>
            </a:avLst>
          </a:prstGeom>
          <a:solidFill>
            <a:srgbClr val="00206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5000" b="1" spc="-1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HY울릉도B" pitchFamily="18" charset="-127"/>
              </a:rPr>
              <a:t> </a:t>
            </a:r>
            <a:r>
              <a:rPr lang="ja-JP" altLang="en-US" sz="5000" b="1" spc="-1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かみさまは　パロおうと　かんちょうとの　であいを　そなえられました</a:t>
            </a:r>
            <a:r>
              <a:rPr lang="ko-KR" altLang="en-US" sz="5000" b="1" spc="-1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HY울릉도B" pitchFamily="18" charset="-127"/>
              </a:rPr>
              <a:t> </a:t>
            </a:r>
            <a:endParaRPr lang="en-US" altLang="ko-KR" sz="4500" b="1" spc="-10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7C8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모서리가 둥근 사각형 설명선 5">
            <a:extLst>
              <a:ext uri="{FF2B5EF4-FFF2-40B4-BE49-F238E27FC236}">
                <a16:creationId xmlns:a16="http://schemas.microsoft.com/office/drawing/2014/main" id="{4F34907E-039E-4E85-AA19-5907C91EC959}"/>
              </a:ext>
            </a:extLst>
          </p:cNvPr>
          <p:cNvSpPr/>
          <p:nvPr/>
        </p:nvSpPr>
        <p:spPr>
          <a:xfrm>
            <a:off x="552448" y="2623647"/>
            <a:ext cx="11087101" cy="1986453"/>
          </a:xfrm>
          <a:prstGeom prst="wedgeRoundRectCallout">
            <a:avLst>
              <a:gd name="adj1" fmla="val -19325"/>
              <a:gd name="adj2" fmla="val 48642"/>
              <a:gd name="adj3" fmla="val 16667"/>
            </a:avLst>
          </a:prstGeom>
          <a:solidFill>
            <a:srgbClr val="00206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5000" b="1" spc="-1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HY울릉도B" pitchFamily="18" charset="-127"/>
              </a:rPr>
              <a:t> </a:t>
            </a:r>
            <a:r>
              <a:rPr lang="ja-JP" altLang="en-US" sz="5000" b="1" spc="-1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かみさまは　パロおうとの　であいを　</a:t>
            </a:r>
            <a:endParaRPr lang="en-US" altLang="ja-JP" sz="5000" b="1" spc="-10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7C8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5000" b="1" spc="-1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そなえられました</a:t>
            </a:r>
            <a:endParaRPr lang="en-US" altLang="ko-KR" sz="4500" b="1" spc="-10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7C8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모서리가 둥근 사각형 설명선 6">
            <a:extLst>
              <a:ext uri="{FF2B5EF4-FFF2-40B4-BE49-F238E27FC236}">
                <a16:creationId xmlns:a16="http://schemas.microsoft.com/office/drawing/2014/main" id="{D122C132-A2F9-4F9A-B3AC-EC1D949B7BD2}"/>
              </a:ext>
            </a:extLst>
          </p:cNvPr>
          <p:cNvSpPr/>
          <p:nvPr/>
        </p:nvSpPr>
        <p:spPr>
          <a:xfrm>
            <a:off x="284744" y="4977993"/>
            <a:ext cx="11622505" cy="1664405"/>
          </a:xfrm>
          <a:prstGeom prst="wedgeRoundRectCallout">
            <a:avLst>
              <a:gd name="adj1" fmla="val -19325"/>
              <a:gd name="adj2" fmla="val 48642"/>
              <a:gd name="adj3" fmla="val 16667"/>
            </a:avLst>
          </a:prstGeom>
          <a:solidFill>
            <a:srgbClr val="00206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5000" b="1" spc="-1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HY울릉도B" pitchFamily="18" charset="-127"/>
              </a:rPr>
              <a:t> </a:t>
            </a:r>
            <a:r>
              <a:rPr lang="ja-JP" altLang="en-US" sz="5000" b="1" spc="-1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かみさまは　せかいふくいんかを</a:t>
            </a:r>
            <a:endParaRPr lang="en-US" altLang="ja-JP" sz="5000" b="1" spc="-10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7C8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5000" b="1" spc="-1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そなえられました</a:t>
            </a:r>
            <a:endParaRPr lang="en-US" altLang="ko-KR" sz="4500" b="1" spc="-10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7C8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black"/>
              </a:solidFill>
              <a:latin typeface="맑은 고딕"/>
            </a:endParaRPr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12" y="1844824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6" name="Oval 4"/>
          <p:cNvSpPr>
            <a:spLocks/>
          </p:cNvSpPr>
          <p:nvPr/>
        </p:nvSpPr>
        <p:spPr bwMode="auto">
          <a:xfrm>
            <a:off x="2999214" y="733067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T&amp;G 상상제목 B" pitchFamily="2" charset="-127"/>
                <a:ea typeface="KT&amp;G 상상제목 B" pitchFamily="2" charset="-127"/>
                <a:sym typeface="KT&amp;G 상상제목OTF B" charset="0"/>
              </a:rPr>
              <a:t>ー</a:t>
            </a:r>
            <a:endParaRPr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T&amp;G 상상제목 B" pitchFamily="2" charset="-127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00355" name="Oval 3"/>
          <p:cNvSpPr>
            <a:spLocks/>
          </p:cNvSpPr>
          <p:nvPr/>
        </p:nvSpPr>
        <p:spPr bwMode="auto">
          <a:xfrm>
            <a:off x="2063552" y="723306"/>
            <a:ext cx="1080120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フォ</a:t>
            </a:r>
            <a:endParaRPr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00357" name="Oval 5"/>
          <p:cNvSpPr>
            <a:spLocks/>
          </p:cNvSpPr>
          <p:nvPr/>
        </p:nvSpPr>
        <p:spPr bwMode="auto">
          <a:xfrm>
            <a:off x="3719738" y="723306"/>
            <a:ext cx="1216885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T&amp;G 상상제목 B" pitchFamily="2" charset="-127"/>
                <a:ea typeface="KT&amp;G 상상제목 B" pitchFamily="2" charset="-127"/>
                <a:sym typeface="KT&amp;G 상상제목OTF B" charset="0"/>
              </a:rPr>
              <a:t>ラム</a:t>
            </a:r>
            <a:endParaRPr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T&amp;G 상상제목 B" pitchFamily="2" charset="-127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00358" name="Oval 6"/>
          <p:cNvSpPr>
            <a:spLocks/>
          </p:cNvSpPr>
          <p:nvPr/>
        </p:nvSpPr>
        <p:spPr bwMode="auto">
          <a:xfrm>
            <a:off x="5009063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00359" name="Oval 7"/>
          <p:cNvSpPr>
            <a:spLocks/>
          </p:cNvSpPr>
          <p:nvPr/>
        </p:nvSpPr>
        <p:spPr bwMode="auto">
          <a:xfrm>
            <a:off x="6578002" y="723306"/>
            <a:ext cx="972421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こく</a:t>
            </a:r>
            <a:endParaRPr lang="ko-KR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00360" name="Oval 8"/>
          <p:cNvSpPr>
            <a:spLocks/>
          </p:cNvSpPr>
          <p:nvPr/>
        </p:nvSpPr>
        <p:spPr bwMode="auto">
          <a:xfrm>
            <a:off x="7412964" y="723306"/>
            <a:ext cx="1275325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いん</a:t>
            </a:r>
            <a:endParaRPr lang="ko-KR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00361" name="Oval 9"/>
          <p:cNvSpPr>
            <a:spLocks/>
          </p:cNvSpPr>
          <p:nvPr/>
        </p:nvSpPr>
        <p:spPr bwMode="auto">
          <a:xfrm>
            <a:off x="8601621" y="71198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00362" name="Oval 10"/>
          <p:cNvSpPr>
            <a:spLocks/>
          </p:cNvSpPr>
          <p:nvPr/>
        </p:nvSpPr>
        <p:spPr bwMode="auto">
          <a:xfrm>
            <a:off x="9270870" y="752512"/>
            <a:ext cx="1058210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よう</a:t>
            </a:r>
            <a:endParaRPr lang="ko-KR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4" name="Oval 6"/>
          <p:cNvSpPr>
            <a:spLocks/>
          </p:cNvSpPr>
          <p:nvPr/>
        </p:nvSpPr>
        <p:spPr bwMode="auto">
          <a:xfrm>
            <a:off x="5613797" y="723306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811516" y="2420888"/>
            <a:ext cx="8497529" cy="8506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みことばの　なかで　</a:t>
            </a:r>
            <a:r>
              <a:rPr lang="ja-JP" altLang="en-US" sz="2800" dirty="0">
                <a:solidFill>
                  <a:srgbClr val="CC3300"/>
                </a:solidFill>
                <a:latin typeface="ＭＳ Ｐゴシック" panose="020B0600070205080204" pitchFamily="50" charset="-128"/>
              </a:rPr>
              <a:t>いちばん　こころに　</a:t>
            </a:r>
            <a:endParaRPr lang="en-US" altLang="ja-JP" sz="2800" dirty="0">
              <a:solidFill>
                <a:srgbClr val="CC3300"/>
              </a:solidFill>
              <a:latin typeface="ＭＳ Ｐゴシック" panose="020B0600070205080204" pitchFamily="50" charset="-128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2800" dirty="0">
                <a:solidFill>
                  <a:srgbClr val="CC3300"/>
                </a:solidFill>
                <a:latin typeface="ＭＳ Ｐゴシック" panose="020B0600070205080204" pitchFamily="50" charset="-128"/>
              </a:rPr>
              <a:t>のこった　ことを</a:t>
            </a:r>
            <a:r>
              <a:rPr lang="ko-KR" altLang="en-US" sz="2800" dirty="0">
                <a:solidFill>
                  <a:srgbClr val="CC33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フォーラムしよう</a:t>
            </a:r>
            <a:endParaRPr lang="en-US" altLang="ko-KR" sz="28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856173" y="3822401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2800" dirty="0">
                <a:solidFill>
                  <a:srgbClr val="00B0F0"/>
                </a:solidFill>
                <a:latin typeface="ＭＳ Ｐゴシック" panose="020B0600070205080204" pitchFamily="50" charset="-128"/>
              </a:rPr>
              <a:t>そつうと　はいりょ</a:t>
            </a:r>
            <a:r>
              <a:rPr lang="ja-JP" altLang="en-US" sz="2800" dirty="0">
                <a:solidFill>
                  <a:srgbClr val="0000FF"/>
                </a:solidFill>
                <a:latin typeface="ＭＳ Ｐゴシック" panose="020B0600070205080204" pitchFamily="50" charset="-128"/>
              </a:rPr>
              <a:t>－よのなかを　かえた　じこくひょう</a:t>
            </a:r>
            <a:endParaRPr lang="en-US" altLang="ja-JP" sz="2800" dirty="0">
              <a:solidFill>
                <a:srgbClr val="0000FF"/>
              </a:solidFill>
              <a:latin typeface="ＭＳ Ｐゴシック" panose="020B0600070205080204" pitchFamily="50" charset="-128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について　フォーラムしよう</a:t>
            </a:r>
            <a:endParaRPr lang="en-US" altLang="ko-KR" sz="28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806578" y="5085185"/>
            <a:ext cx="8473978" cy="93610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280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こんしゅう　じっせんすること</a:t>
            </a:r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に　ついて　</a:t>
            </a:r>
            <a:endParaRPr lang="en-US" altLang="ja-JP" sz="280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フォーラムしよう</a:t>
            </a:r>
            <a:endParaRPr lang="en-US" altLang="ko-KR" sz="28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921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KakaoTalk_20190731_2311158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모서리가 둥근 직사각형 3"/>
          <p:cNvSpPr/>
          <p:nvPr/>
        </p:nvSpPr>
        <p:spPr>
          <a:xfrm>
            <a:off x="1672083" y="2852936"/>
            <a:ext cx="2915816" cy="1872208"/>
          </a:xfrm>
          <a:prstGeom prst="roundRect">
            <a:avLst/>
          </a:prstGeom>
          <a:solidFill>
            <a:schemeClr val="bg1">
              <a:lumMod val="50000"/>
              <a:alpha val="97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7630988" y="3429000"/>
            <a:ext cx="2915816" cy="1872208"/>
          </a:xfrm>
          <a:prstGeom prst="roundRect">
            <a:avLst/>
          </a:prstGeom>
          <a:solidFill>
            <a:schemeClr val="bg1">
              <a:lumMod val="50000"/>
              <a:alpha val="97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구름 1"/>
          <p:cNvSpPr/>
          <p:nvPr/>
        </p:nvSpPr>
        <p:spPr>
          <a:xfrm>
            <a:off x="7257600" y="404664"/>
            <a:ext cx="3548924" cy="375187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そつう</a:t>
            </a:r>
            <a:endParaRPr lang="en-US" altLang="ja-JP" sz="3600" dirty="0">
              <a:ln w="3175" cmpd="sng">
                <a:solidFill>
                  <a:srgbClr val="FFFFFF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ja-JP" altLang="en-US" sz="360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と</a:t>
            </a:r>
            <a:endParaRPr lang="en-US" altLang="ja-JP" sz="3600" dirty="0">
              <a:ln w="3175" cmpd="sng">
                <a:solidFill>
                  <a:srgbClr val="FFFFFF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ja-JP" altLang="en-US" sz="360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はいりょ</a:t>
            </a:r>
            <a:endParaRPr lang="ko-KR" altLang="en-US" sz="3600" dirty="0">
              <a:ln w="3175" cmpd="sng">
                <a:solidFill>
                  <a:srgbClr val="FFFFFF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-7722604" y="4156534"/>
            <a:ext cx="7632848" cy="2952328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6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ja-JP" altLang="en-US" sz="5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しどうしゃの　まなび</a:t>
            </a:r>
            <a:endParaRPr lang="ko-KR" altLang="en-US" sz="6000" dirty="0">
              <a:latin typeface="ＭＳ Ｐゴシック" panose="020B0600070205080204" pitchFamily="50" charset="-128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-6964455" y="1952836"/>
            <a:ext cx="5828517" cy="295232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6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6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べんきょう</a:t>
            </a:r>
            <a:endParaRPr lang="ko-KR" altLang="en-US" sz="6500" dirty="0">
              <a:latin typeface="ＭＳ Ｐゴシック" panose="020B0600070205080204" pitchFamily="50" charset="-128"/>
            </a:endParaRPr>
          </a:p>
        </p:txBody>
      </p:sp>
      <p:sp>
        <p:nvSpPr>
          <p:cNvPr id="3" name="오른쪽 화살표 2"/>
          <p:cNvSpPr/>
          <p:nvPr/>
        </p:nvSpPr>
        <p:spPr>
          <a:xfrm>
            <a:off x="-4050196" y="-99392"/>
            <a:ext cx="3960440" cy="2952328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6600" b="1" dirty="0" err="1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</a:t>
            </a:r>
            <a:endParaRPr lang="ko-KR" altLang="en-US" sz="6500" dirty="0">
              <a:latin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122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0.53142 -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8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0.7316 -0.010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80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84462 0.010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240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7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38774" y="260649"/>
            <a:ext cx="4858468" cy="1470025"/>
          </a:xfrm>
        </p:spPr>
        <p:txBody>
          <a:bodyPr>
            <a:normAutofit/>
          </a:bodyPr>
          <a:lstStyle/>
          <a:p>
            <a:r>
              <a:rPr lang="ko-KR" altLang="en-US" sz="8000" b="1" dirty="0" err="1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智不責愚</a:t>
            </a:r>
            <a:r>
              <a:rPr lang="ko-KR" altLang="en-US" sz="8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(3) 양평군체 B" pitchFamily="18" charset="-127"/>
                <a:ea typeface="(3) 양평군체 B" pitchFamily="18" charset="-127"/>
              </a:rPr>
              <a:t> </a:t>
            </a:r>
          </a:p>
        </p:txBody>
      </p:sp>
      <p:sp>
        <p:nvSpPr>
          <p:cNvPr id="3" name="세로로 말린 두루마리 모양 2"/>
          <p:cNvSpPr/>
          <p:nvPr/>
        </p:nvSpPr>
        <p:spPr>
          <a:xfrm>
            <a:off x="1752018" y="1988840"/>
            <a:ext cx="9123060" cy="4320480"/>
          </a:xfrm>
          <a:prstGeom prst="verticalScroll">
            <a:avLst/>
          </a:prstGeom>
          <a:solidFill>
            <a:srgbClr val="FFFFCC"/>
          </a:solidFill>
          <a:ln w="6350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43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ちえが　ある　ひとは</a:t>
            </a:r>
            <a:endParaRPr lang="en-US" altLang="ja-JP" sz="430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43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おろかな　ひとを</a:t>
            </a:r>
            <a:endParaRPr lang="en-US" altLang="ja-JP" sz="430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43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せめません</a:t>
            </a:r>
            <a:endParaRPr lang="ko-KR" altLang="en-US" sz="4300" dirty="0">
              <a:solidFill>
                <a:prstClr val="black"/>
              </a:solidFill>
              <a:latin typeface="ＭＳ Ｐゴシック" panose="020B0600070205080204" pitchFamily="50" charset="-128"/>
              <a:ea typeface="HY궁서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2645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>
            <a:extLst>
              <a:ext uri="{FF2B5EF4-FFF2-40B4-BE49-F238E27FC236}">
                <a16:creationId xmlns:a16="http://schemas.microsoft.com/office/drawing/2014/main" id="{5A44CFEE-44E1-4884-9674-DD0EA29F4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65B34619-CD68-4AC7-92E4-7D292E82E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164" y="409073"/>
            <a:ext cx="11455099" cy="2334126"/>
          </a:xfrm>
          <a:solidFill>
            <a:schemeClr val="bg1">
              <a:alpha val="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lnSpc>
                <a:spcPct val="130000"/>
              </a:lnSpc>
              <a:defRPr/>
            </a:pPr>
            <a:r>
              <a:rPr lang="en-US" altLang="ko-KR" b="1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b="1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かていで　ヨセフに　おきた</a:t>
            </a:r>
            <a:br>
              <a:rPr lang="en-US" altLang="ja-JP" b="1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b="1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じこくひょうが　ありました</a:t>
            </a:r>
            <a:endParaRPr lang="ko-KR" altLang="en-US" b="1" dirty="0">
              <a:ln w="11430">
                <a:solidFill>
                  <a:schemeClr val="bg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EEAA1799-110D-437C-BDE2-34D36BD0F85D}"/>
              </a:ext>
            </a:extLst>
          </p:cNvPr>
          <p:cNvSpPr/>
          <p:nvPr/>
        </p:nvSpPr>
        <p:spPr>
          <a:xfrm>
            <a:off x="0" y="-22133"/>
            <a:ext cx="12192000" cy="4874840"/>
          </a:xfrm>
          <a:prstGeom prst="rect">
            <a:avLst/>
          </a:prstGeom>
          <a:gradFill>
            <a:gsLst>
              <a:gs pos="48000">
                <a:schemeClr val="bg1"/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6" name="모서리가 둥근 직사각형 5">
            <a:extLst>
              <a:ext uri="{FF2B5EF4-FFF2-40B4-BE49-F238E27FC236}">
                <a16:creationId xmlns:a16="http://schemas.microsoft.com/office/drawing/2014/main" id="{FD2012CD-C8FB-49DF-A6D4-3254182C3848}"/>
              </a:ext>
            </a:extLst>
          </p:cNvPr>
          <p:cNvSpPr/>
          <p:nvPr/>
        </p:nvSpPr>
        <p:spPr>
          <a:xfrm>
            <a:off x="551203" y="332655"/>
            <a:ext cx="6090229" cy="188115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</a:t>
            </a:r>
            <a:r>
              <a:rPr lang="ja-JP" alt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ふくいんを　　かいふく</a:t>
            </a:r>
            <a:endParaRPr lang="en-US" altLang="ko-KR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EF27E30-0060-4498-87B5-B30E9F480B73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0"/>
            <a:ext cx="3890962" cy="6858000"/>
          </a:xfrm>
          <a:prstGeom prst="rect">
            <a:avLst/>
          </a:prstGeom>
          <a:noFill/>
          <a:ln>
            <a:noFill/>
          </a:ln>
          <a:effectLst>
            <a:outerShdw blurRad="76200" dist="63499" dir="2820000" algn="ctr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모서리가 둥근 직사각형 2">
            <a:extLst>
              <a:ext uri="{FF2B5EF4-FFF2-40B4-BE49-F238E27FC236}">
                <a16:creationId xmlns:a16="http://schemas.microsoft.com/office/drawing/2014/main" id="{A9980278-3ED8-44D0-A846-73AFD9E9D5CE}"/>
              </a:ext>
            </a:extLst>
          </p:cNvPr>
          <p:cNvSpPr/>
          <p:nvPr/>
        </p:nvSpPr>
        <p:spPr>
          <a:xfrm>
            <a:off x="1473803" y="2465254"/>
            <a:ext cx="5974020" cy="42073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ＭＳ Ｐゴシック" panose="020B0600070205080204" pitchFamily="50" charset="-128"/>
                <a:ea typeface="HY견고딕" pitchFamily="18" charset="-127"/>
              </a:rPr>
              <a:t>イエス　</a:t>
            </a:r>
            <a:r>
              <a:rPr lang="ja-JP" alt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</a:t>
            </a:r>
            <a:endParaRPr lang="en-US" altLang="ko-KR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685800" indent="-685800">
              <a:buFontTx/>
              <a:buChar char="-"/>
              <a:defRPr/>
            </a:pPr>
            <a:r>
              <a:rPr lang="ja-JP" altLang="en-US" sz="43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まことの　おう</a:t>
            </a:r>
            <a:endParaRPr lang="en-US" altLang="ko-KR" sz="43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685800" indent="-685800">
              <a:buFontTx/>
              <a:buChar char="-"/>
              <a:defRPr/>
            </a:pPr>
            <a:r>
              <a:rPr lang="ja-JP" altLang="en-US" sz="43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まことの　さいし</a:t>
            </a:r>
            <a:endParaRPr lang="en-US" altLang="ko-KR" sz="43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685800" indent="-685800">
              <a:buFontTx/>
              <a:buChar char="-"/>
              <a:defRPr/>
            </a:pPr>
            <a:r>
              <a:rPr lang="ja-JP" altLang="en-US" sz="43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まことの　よげんしゃ</a:t>
            </a:r>
            <a:endParaRPr lang="en-US" altLang="ko-KR" sz="43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6BBDA445-4208-4EE0-9533-F8D8A3B802F0}"/>
              </a:ext>
            </a:extLst>
          </p:cNvPr>
          <p:cNvSpPr/>
          <p:nvPr/>
        </p:nvSpPr>
        <p:spPr>
          <a:xfrm>
            <a:off x="0" y="0"/>
            <a:ext cx="12192000" cy="4874840"/>
          </a:xfrm>
          <a:prstGeom prst="rect">
            <a:avLst/>
          </a:prstGeom>
          <a:gradFill>
            <a:gsLst>
              <a:gs pos="48000">
                <a:schemeClr val="bg1"/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pic>
        <p:nvPicPr>
          <p:cNvPr id="7173" name="Picture 1" descr="마귀를 이김.psd">
            <a:extLst>
              <a:ext uri="{FF2B5EF4-FFF2-40B4-BE49-F238E27FC236}">
                <a16:creationId xmlns:a16="http://schemas.microsoft.com/office/drawing/2014/main" id="{23230B24-0D5D-4074-9D4F-554C3DA6E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460375"/>
            <a:ext cx="6275387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모서리가 둥근 직사각형 5">
            <a:extLst>
              <a:ext uri="{FF2B5EF4-FFF2-40B4-BE49-F238E27FC236}">
                <a16:creationId xmlns:a16="http://schemas.microsoft.com/office/drawing/2014/main" id="{A6F834AC-ABD3-4A25-9206-0D68408E7C83}"/>
              </a:ext>
            </a:extLst>
          </p:cNvPr>
          <p:cNvSpPr/>
          <p:nvPr/>
        </p:nvSpPr>
        <p:spPr>
          <a:xfrm>
            <a:off x="551203" y="332655"/>
            <a:ext cx="5544797" cy="188115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</a:t>
            </a:r>
            <a:r>
              <a:rPr lang="ja-JP" alt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いのりを　</a:t>
            </a:r>
            <a:endParaRPr lang="en-US" altLang="ja-JP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かいふく</a:t>
            </a:r>
            <a:endParaRPr lang="en-US" altLang="ko-KR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93D9E0EC-7DEE-42E9-8CE9-57B2F4D4B747}"/>
              </a:ext>
            </a:extLst>
          </p:cNvPr>
          <p:cNvSpPr/>
          <p:nvPr/>
        </p:nvSpPr>
        <p:spPr>
          <a:xfrm>
            <a:off x="0" y="0"/>
            <a:ext cx="12192000" cy="4874840"/>
          </a:xfrm>
          <a:prstGeom prst="rect">
            <a:avLst/>
          </a:prstGeom>
          <a:gradFill>
            <a:gsLst>
              <a:gs pos="48000">
                <a:schemeClr val="bg1"/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pic>
        <p:nvPicPr>
          <p:cNvPr id="8197" name="정시기도 렘넌트 남자 서밋.png">
            <a:extLst>
              <a:ext uri="{FF2B5EF4-FFF2-40B4-BE49-F238E27FC236}">
                <a16:creationId xmlns:a16="http://schemas.microsoft.com/office/drawing/2014/main" id="{E2D5D668-5ED5-4D62-A23D-D675D6C14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725488"/>
            <a:ext cx="6510337" cy="677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모서리가 둥근 직사각형 5">
            <a:extLst>
              <a:ext uri="{FF2B5EF4-FFF2-40B4-BE49-F238E27FC236}">
                <a16:creationId xmlns:a16="http://schemas.microsoft.com/office/drawing/2014/main" id="{ADF3972E-6267-4DA2-8B71-915DDFA42F3E}"/>
              </a:ext>
            </a:extLst>
          </p:cNvPr>
          <p:cNvSpPr/>
          <p:nvPr/>
        </p:nvSpPr>
        <p:spPr>
          <a:xfrm>
            <a:off x="551203" y="332655"/>
            <a:ext cx="6090229" cy="188115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lang="ja-JP" alt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ミッションを</a:t>
            </a:r>
            <a:endParaRPr lang="en-US" altLang="ja-JP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かいふく</a:t>
            </a:r>
            <a:endParaRPr lang="en-US" altLang="ko-KR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id="{205A6087-C7A2-440B-B4C0-8829735A9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5763"/>
            <a:ext cx="12192000" cy="724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FEF553D1-2D9B-4B29-BD17-41D53CA901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339" y="222433"/>
            <a:ext cx="12048661" cy="237638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lnSpc>
                <a:spcPct val="130000"/>
              </a:lnSpc>
              <a:defRPr/>
            </a:pPr>
            <a:r>
              <a:rPr lang="en-US" altLang="ko-KR" b="1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b="1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どれい　げんばで　ヨセフに　</a:t>
            </a:r>
            <a:br>
              <a:rPr lang="en-US" altLang="ja-JP" b="1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b="1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おきた　じこくひょうが　ありました</a:t>
            </a:r>
            <a:endParaRPr lang="ko-KR" altLang="en-US" b="1" dirty="0">
              <a:ln w="11430">
                <a:solidFill>
                  <a:schemeClr val="bg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>
            <a:extLst>
              <a:ext uri="{FF2B5EF4-FFF2-40B4-BE49-F238E27FC236}">
                <a16:creationId xmlns:a16="http://schemas.microsoft.com/office/drawing/2014/main" id="{6D064C4B-7819-463A-9399-B6743DC11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6238"/>
            <a:ext cx="12192000" cy="817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양쪽 모서리가 둥근 사각형 4">
            <a:extLst>
              <a:ext uri="{FF2B5EF4-FFF2-40B4-BE49-F238E27FC236}">
                <a16:creationId xmlns:a16="http://schemas.microsoft.com/office/drawing/2014/main" id="{02B70F04-760A-4E82-B178-A6B748E8D26F}"/>
              </a:ext>
            </a:extLst>
          </p:cNvPr>
          <p:cNvSpPr/>
          <p:nvPr/>
        </p:nvSpPr>
        <p:spPr>
          <a:xfrm>
            <a:off x="264695" y="215282"/>
            <a:ext cx="11598442" cy="1808962"/>
          </a:xfrm>
          <a:prstGeom prst="round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ja-JP" alt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しゅが　ヨセフと　ともに　おられたので　</a:t>
            </a:r>
            <a:endParaRPr lang="en-US" altLang="ja-JP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かれは　こううんな　ひとと　なる　</a:t>
            </a:r>
            <a:endParaRPr lang="en-US" altLang="ja-JP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しゅくふくを　うけました</a:t>
            </a:r>
            <a:endParaRPr lang="en-US" altLang="ko-K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양쪽 모서리가 둥근 사각형 5">
            <a:extLst>
              <a:ext uri="{FF2B5EF4-FFF2-40B4-BE49-F238E27FC236}">
                <a16:creationId xmlns:a16="http://schemas.microsoft.com/office/drawing/2014/main" id="{A3013B63-C3DD-4F38-B9DE-61AC8A1D6DBC}"/>
              </a:ext>
            </a:extLst>
          </p:cNvPr>
          <p:cNvSpPr/>
          <p:nvPr/>
        </p:nvSpPr>
        <p:spPr>
          <a:xfrm>
            <a:off x="264695" y="2249634"/>
            <a:ext cx="11598442" cy="1644179"/>
          </a:xfrm>
          <a:prstGeom prst="round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ja-JP" alt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しゅじんは　ヨセフの　てに　ぜんざいさんを　</a:t>
            </a:r>
            <a:endParaRPr lang="en-US" altLang="ja-JP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ゆだねました</a:t>
            </a:r>
            <a:endParaRPr lang="en-US" altLang="ko-KR" sz="51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양쪽 모서리가 둥근 사각형 6">
            <a:extLst>
              <a:ext uri="{FF2B5EF4-FFF2-40B4-BE49-F238E27FC236}">
                <a16:creationId xmlns:a16="http://schemas.microsoft.com/office/drawing/2014/main" id="{0173FBFC-E960-4F3A-B1EA-7D6FBC0C998A}"/>
              </a:ext>
            </a:extLst>
          </p:cNvPr>
          <p:cNvSpPr/>
          <p:nvPr/>
        </p:nvSpPr>
        <p:spPr>
          <a:xfrm>
            <a:off x="296779" y="4127096"/>
            <a:ext cx="11598442" cy="2584323"/>
          </a:xfrm>
          <a:prstGeom prst="round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しゅが　ヨセフと　ともに　おられたので　</a:t>
            </a:r>
            <a:endParaRPr lang="en-US" altLang="ja-JP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かんごくに　いる　あいだ　かんごくの　</a:t>
            </a:r>
            <a:endParaRPr lang="en-US" altLang="ja-JP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ちょうの　こころに　かなうように　されました</a:t>
            </a:r>
            <a:endParaRPr lang="en-US" altLang="ko-K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3017</TotalTime>
  <Words>93</Words>
  <Application>Microsoft Office PowerPoint</Application>
  <PresentationFormat>ワイド画面</PresentationFormat>
  <Paragraphs>58</Paragraphs>
  <Slides>12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0" baseType="lpstr">
      <vt:lpstr>맑은 고딕</vt:lpstr>
      <vt:lpstr>Arial</vt:lpstr>
      <vt:lpstr>HY강M</vt:lpstr>
      <vt:lpstr>궁서체</vt:lpstr>
      <vt:lpstr>HY울릉도B</vt:lpstr>
      <vt:lpstr>KT&amp;G 상상제목OTF B</vt:lpstr>
      <vt:lpstr>HY견고딕</vt:lpstr>
      <vt:lpstr>Office 테마</vt:lpstr>
      <vt:lpstr>      34          そつうと　はいりょ       よのなかを　かえた　じこくひょう    </vt:lpstr>
      <vt:lpstr>PowerPoint プレゼンテーション</vt:lpstr>
      <vt:lpstr>智不責愚 </vt:lpstr>
      <vt:lpstr>1. かていで　ヨセフに　おきた 　　じこくひょうが　ありました</vt:lpstr>
      <vt:lpstr>PowerPoint プレゼンテーション</vt:lpstr>
      <vt:lpstr>PowerPoint プレゼンテーション</vt:lpstr>
      <vt:lpstr>PowerPoint プレゼンテーション</vt:lpstr>
      <vt:lpstr>2. どれい　げんばで　ヨセフに　 　おきた　じこくひょうが　ありました</vt:lpstr>
      <vt:lpstr>PowerPoint プレゼンテーション</vt:lpstr>
      <vt:lpstr>3. かんごくで　ヨセフに　おきた　 　じこくひょうが　あります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김반군</dc:creator>
  <cp:lastModifiedBy>智香子 佐々木</cp:lastModifiedBy>
  <cp:revision>75</cp:revision>
  <dcterms:created xsi:type="dcterms:W3CDTF">2016-02-12T15:01:59Z</dcterms:created>
  <dcterms:modified xsi:type="dcterms:W3CDTF">2019-08-24T05:12:09Z</dcterms:modified>
</cp:coreProperties>
</file>