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80" r:id="rId3"/>
    <p:sldId id="396" r:id="rId4"/>
    <p:sldId id="274" r:id="rId5"/>
    <p:sldId id="442" r:id="rId6"/>
    <p:sldId id="444" r:id="rId7"/>
    <p:sldId id="443" r:id="rId8"/>
    <p:sldId id="445" r:id="rId9"/>
    <p:sldId id="446" r:id="rId10"/>
    <p:sldId id="392" r:id="rId11"/>
    <p:sldId id="431" r:id="rId12"/>
    <p:sldId id="428" r:id="rId13"/>
    <p:sldId id="447" r:id="rId14"/>
    <p:sldId id="448" r:id="rId15"/>
    <p:sldId id="449" r:id="rId16"/>
    <p:sldId id="450" r:id="rId17"/>
    <p:sldId id="451" r:id="rId18"/>
    <p:sldId id="416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F00"/>
    <a:srgbClr val="605E00"/>
    <a:srgbClr val="747100"/>
    <a:srgbClr val="CCC700"/>
    <a:srgbClr val="D6D100"/>
    <a:srgbClr val="9A9600"/>
    <a:srgbClr val="DAD500"/>
    <a:srgbClr val="EEE800"/>
    <a:srgbClr val="F8F2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88" d="100"/>
          <a:sy n="88" d="100"/>
        </p:scale>
        <p:origin x="4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263A0-83A1-4F64-9ED9-00793C0B5E97}" type="doc">
      <dgm:prSet loTypeId="urn:microsoft.com/office/officeart/2005/8/layout/chart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AEB7ED5D-3A7C-42DF-A15C-29049142D567}">
      <dgm:prSet/>
      <dgm:spPr/>
      <dgm:t>
        <a:bodyPr/>
        <a:lstStyle/>
        <a:p>
          <a:pPr rtl="0" latinLnBrk="1"/>
          <a:r>
            <a:rPr lang="en-US" b="1" dirty="0"/>
            <a:t>24</a:t>
          </a:r>
          <a:r>
            <a:rPr lang="ja-JP" altLang="en-US" b="1" dirty="0"/>
            <a:t>じ　</a:t>
          </a:r>
          <a:endParaRPr lang="en-US" altLang="ja-JP" b="1" dirty="0"/>
        </a:p>
        <a:p>
          <a:pPr rtl="0" latinLnBrk="1"/>
          <a:r>
            <a:rPr lang="ja-JP" altLang="en-US" b="1" dirty="0"/>
            <a:t>でんどうでし</a:t>
          </a:r>
          <a:endParaRPr lang="ko-KR" dirty="0"/>
        </a:p>
      </dgm:t>
    </dgm:pt>
    <dgm:pt modelId="{853D315F-F348-4BCE-9927-2D08AF429AE1}" type="par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0651C434-9CC3-47F3-B39C-81F2FC711B8D}" type="sibTrans" cxnId="{9EBC002D-144A-4A6C-9431-218C9E30353A}">
      <dgm:prSet/>
      <dgm:spPr/>
      <dgm:t>
        <a:bodyPr/>
        <a:lstStyle/>
        <a:p>
          <a:pPr latinLnBrk="1"/>
          <a:endParaRPr lang="ko-KR" altLang="en-US"/>
        </a:p>
      </dgm:t>
    </dgm:pt>
    <dgm:pt modelId="{820DCC0F-0B7B-4326-BAA0-2792D452B373}">
      <dgm:prSet/>
      <dgm:spPr/>
      <dgm:t>
        <a:bodyPr/>
        <a:lstStyle/>
        <a:p>
          <a:pPr rtl="0" latinLnBrk="1"/>
          <a:r>
            <a:rPr lang="ja-JP" altLang="en-US" b="1" dirty="0"/>
            <a:t>さいこう　</a:t>
          </a:r>
          <a:endParaRPr lang="en-US" altLang="ja-JP" b="1" dirty="0"/>
        </a:p>
        <a:p>
          <a:pPr rtl="0" latinLnBrk="1"/>
          <a:r>
            <a:rPr lang="ja-JP" altLang="en-US" b="1" dirty="0"/>
            <a:t>すいじゅんの　</a:t>
          </a:r>
          <a:endParaRPr lang="en-US" altLang="ja-JP" b="1" dirty="0"/>
        </a:p>
        <a:p>
          <a:pPr rtl="0" latinLnBrk="1"/>
          <a:r>
            <a:rPr lang="ja-JP" altLang="en-US" b="1" dirty="0"/>
            <a:t>せんもんか　でし</a:t>
          </a:r>
          <a:endParaRPr lang="ko-KR" dirty="0"/>
        </a:p>
      </dgm:t>
    </dgm:pt>
    <dgm:pt modelId="{C4A4DE09-9BE3-423C-88E7-E452659E51F0}" type="par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D208EA0C-C3DC-48A6-B2F4-E6D0E23279AA}" type="sibTrans" cxnId="{B79F5F9A-7664-490D-B318-F61575C8F128}">
      <dgm:prSet/>
      <dgm:spPr/>
      <dgm:t>
        <a:bodyPr/>
        <a:lstStyle/>
        <a:p>
          <a:pPr latinLnBrk="1"/>
          <a:endParaRPr lang="ko-KR" altLang="en-US"/>
        </a:p>
      </dgm:t>
    </dgm:pt>
    <dgm:pt modelId="{AA76A9C3-3A83-4EA7-830D-A935E21CBDF8}">
      <dgm:prSet custT="1"/>
      <dgm:spPr/>
      <dgm:t>
        <a:bodyPr/>
        <a:lstStyle/>
        <a:p>
          <a:pPr rtl="0" latinLnBrk="1"/>
          <a:r>
            <a:rPr lang="ja-JP" altLang="en-US" sz="2300" b="1" dirty="0"/>
            <a:t>でんどう　</a:t>
          </a:r>
          <a:endParaRPr lang="en-US" altLang="ja-JP" sz="2300" b="1" dirty="0"/>
        </a:p>
        <a:p>
          <a:pPr rtl="0" latinLnBrk="1"/>
          <a:r>
            <a:rPr lang="ja-JP" altLang="en-US" sz="2300" b="1" dirty="0"/>
            <a:t>モデル　でし</a:t>
          </a:r>
          <a:endParaRPr lang="ko-KR" altLang="en-US" sz="2300" dirty="0"/>
        </a:p>
      </dgm:t>
    </dgm:pt>
    <dgm:pt modelId="{DDA9CE0F-F220-45E4-9E8D-200B9EE1D5F7}" type="par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F4C0CF5E-0C18-458C-B0CC-04F628ED93C2}" type="sibTrans" cxnId="{FAD28684-2628-4B43-BA53-82F124770B6D}">
      <dgm:prSet/>
      <dgm:spPr/>
      <dgm:t>
        <a:bodyPr/>
        <a:lstStyle/>
        <a:p>
          <a:pPr latinLnBrk="1"/>
          <a:endParaRPr lang="ko-KR" altLang="en-US"/>
        </a:p>
      </dgm:t>
    </dgm:pt>
    <dgm:pt modelId="{BA8FEBB5-1D16-4E1F-AA6F-85AE1D3D2C76}">
      <dgm:prSet/>
      <dgm:spPr/>
      <dgm:t>
        <a:bodyPr/>
        <a:lstStyle/>
        <a:p>
          <a:pPr rtl="0" latinLnBrk="1"/>
          <a:r>
            <a:rPr lang="ja-JP" altLang="en-US" b="1" dirty="0"/>
            <a:t>いやし　でし</a:t>
          </a:r>
          <a:endParaRPr lang="ko-KR" dirty="0"/>
        </a:p>
      </dgm:t>
    </dgm:pt>
    <dgm:pt modelId="{3AD0843C-9D4D-47A7-8919-98539C2CF16C}" type="par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CFDC0BC4-20C9-461F-BBC1-03FF0CC05D00}" type="sibTrans" cxnId="{D2C1E289-2AA1-478B-BBD4-E708AC01352F}">
      <dgm:prSet/>
      <dgm:spPr/>
      <dgm:t>
        <a:bodyPr/>
        <a:lstStyle/>
        <a:p>
          <a:pPr latinLnBrk="1"/>
          <a:endParaRPr lang="ko-KR" altLang="en-US"/>
        </a:p>
      </dgm:t>
    </dgm:pt>
    <dgm:pt modelId="{F80BBBBD-F8FC-485E-8761-4EAD64205003}">
      <dgm:prSet/>
      <dgm:spPr/>
      <dgm:t>
        <a:bodyPr/>
        <a:lstStyle/>
        <a:p>
          <a:pPr rtl="0" latinLnBrk="1"/>
          <a:r>
            <a:rPr lang="ja-JP" altLang="en-US" b="1" dirty="0"/>
            <a:t>サミット　でし</a:t>
          </a:r>
          <a:endParaRPr lang="ko-KR" dirty="0"/>
        </a:p>
      </dgm:t>
    </dgm:pt>
    <dgm:pt modelId="{0FBEAD37-B0E7-4E0B-8995-9CA3A8C384CA}" type="par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30B85D89-0C46-443C-B9A9-CB1311EE3F50}" type="sibTrans" cxnId="{39ABB9AA-B962-4718-BE6E-0756FB7EA7B6}">
      <dgm:prSet/>
      <dgm:spPr/>
      <dgm:t>
        <a:bodyPr/>
        <a:lstStyle/>
        <a:p>
          <a:pPr latinLnBrk="1"/>
          <a:endParaRPr lang="ko-KR" altLang="en-US"/>
        </a:p>
      </dgm:t>
    </dgm:pt>
    <dgm:pt modelId="{C075CBB9-63F6-40AE-B131-B558178E8C74}" type="pres">
      <dgm:prSet presAssocID="{279263A0-83A1-4F64-9ED9-00793C0B5E97}" presName="compositeShape" presStyleCnt="0">
        <dgm:presLayoutVars>
          <dgm:chMax val="7"/>
          <dgm:dir/>
          <dgm:resizeHandles val="exact"/>
        </dgm:presLayoutVars>
      </dgm:prSet>
      <dgm:spPr/>
    </dgm:pt>
    <dgm:pt modelId="{314F8926-6FB5-4DFE-9E59-CC3E7E0AA7AE}" type="pres">
      <dgm:prSet presAssocID="{279263A0-83A1-4F64-9ED9-00793C0B5E97}" presName="wedge1" presStyleLbl="node1" presStyleIdx="0" presStyleCnt="5" custLinFactNeighborX="-3265" custLinFactNeighborY="4842"/>
      <dgm:spPr/>
    </dgm:pt>
    <dgm:pt modelId="{93599A61-9E9F-44C4-BFB5-35701899F51C}" type="pres">
      <dgm:prSet presAssocID="{279263A0-83A1-4F64-9ED9-00793C0B5E9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E315909-EE7C-449B-B187-DBC7B54D66B1}" type="pres">
      <dgm:prSet presAssocID="{279263A0-83A1-4F64-9ED9-00793C0B5E97}" presName="wedge2" presStyleLbl="node1" presStyleIdx="1" presStyleCnt="5"/>
      <dgm:spPr/>
    </dgm:pt>
    <dgm:pt modelId="{EFD711E8-5386-4581-B64F-401DFD2E30A4}" type="pres">
      <dgm:prSet presAssocID="{279263A0-83A1-4F64-9ED9-00793C0B5E9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46CF956-A9C1-4DF8-B187-E9E59AA91ED9}" type="pres">
      <dgm:prSet presAssocID="{279263A0-83A1-4F64-9ED9-00793C0B5E97}" presName="wedge3" presStyleLbl="node1" presStyleIdx="2" presStyleCnt="5"/>
      <dgm:spPr/>
    </dgm:pt>
    <dgm:pt modelId="{EEE8FF68-F951-4C32-9F16-946AC4AD1833}" type="pres">
      <dgm:prSet presAssocID="{279263A0-83A1-4F64-9ED9-00793C0B5E9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F91C907-06A4-4260-AD28-B5EC85840954}" type="pres">
      <dgm:prSet presAssocID="{279263A0-83A1-4F64-9ED9-00793C0B5E97}" presName="wedge4" presStyleLbl="node1" presStyleIdx="3" presStyleCnt="5"/>
      <dgm:spPr/>
    </dgm:pt>
    <dgm:pt modelId="{CB9FBE05-6228-45CE-8ABB-76065E206B56}" type="pres">
      <dgm:prSet presAssocID="{279263A0-83A1-4F64-9ED9-00793C0B5E9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C985D39-C821-4D6D-ABAE-EB65F38CEB33}" type="pres">
      <dgm:prSet presAssocID="{279263A0-83A1-4F64-9ED9-00793C0B5E97}" presName="wedge5" presStyleLbl="node1" presStyleIdx="4" presStyleCnt="5"/>
      <dgm:spPr/>
    </dgm:pt>
    <dgm:pt modelId="{684B7FD7-CDC1-4128-8437-6A7E83E708C6}" type="pres">
      <dgm:prSet presAssocID="{279263A0-83A1-4F64-9ED9-00793C0B5E9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435FA1D-68FF-4C56-9534-A4ADCAE35D24}" type="presOf" srcId="{820DCC0F-0B7B-4326-BAA0-2792D452B373}" destId="{EFD711E8-5386-4581-B64F-401DFD2E30A4}" srcOrd="1" destOrd="0" presId="urn:microsoft.com/office/officeart/2005/8/layout/chart3"/>
    <dgm:cxn modelId="{95E40525-3708-4229-96F5-1EFB7A9ABCF5}" type="presOf" srcId="{AEB7ED5D-3A7C-42DF-A15C-29049142D567}" destId="{93599A61-9E9F-44C4-BFB5-35701899F51C}" srcOrd="1" destOrd="0" presId="urn:microsoft.com/office/officeart/2005/8/layout/chart3"/>
    <dgm:cxn modelId="{9EBC002D-144A-4A6C-9431-218C9E30353A}" srcId="{279263A0-83A1-4F64-9ED9-00793C0B5E97}" destId="{AEB7ED5D-3A7C-42DF-A15C-29049142D567}" srcOrd="0" destOrd="0" parTransId="{853D315F-F348-4BCE-9927-2D08AF429AE1}" sibTransId="{0651C434-9CC3-47F3-B39C-81F2FC711B8D}"/>
    <dgm:cxn modelId="{3F3C5363-24E0-4195-8196-4F60300854D0}" type="presOf" srcId="{F80BBBBD-F8FC-485E-8761-4EAD64205003}" destId="{6C985D39-C821-4D6D-ABAE-EB65F38CEB33}" srcOrd="0" destOrd="0" presId="urn:microsoft.com/office/officeart/2005/8/layout/chart3"/>
    <dgm:cxn modelId="{6DB2DC72-21A9-4683-A33A-CF40D1CE0BA3}" type="presOf" srcId="{BA8FEBB5-1D16-4E1F-AA6F-85AE1D3D2C76}" destId="{CB9FBE05-6228-45CE-8ABB-76065E206B56}" srcOrd="1" destOrd="0" presId="urn:microsoft.com/office/officeart/2005/8/layout/chart3"/>
    <dgm:cxn modelId="{235BAC75-2D04-44D6-9FD1-39533DA6DACB}" type="presOf" srcId="{820DCC0F-0B7B-4326-BAA0-2792D452B373}" destId="{7E315909-EE7C-449B-B187-DBC7B54D66B1}" srcOrd="0" destOrd="0" presId="urn:microsoft.com/office/officeart/2005/8/layout/chart3"/>
    <dgm:cxn modelId="{AE5AD580-0BB9-49F2-A6CA-46ADD8CCD829}" type="presOf" srcId="{AA76A9C3-3A83-4EA7-830D-A935E21CBDF8}" destId="{EEE8FF68-F951-4C32-9F16-946AC4AD1833}" srcOrd="1" destOrd="0" presId="urn:microsoft.com/office/officeart/2005/8/layout/chart3"/>
    <dgm:cxn modelId="{74D6F583-1796-4373-B6DB-1EA599AE72DC}" type="presOf" srcId="{279263A0-83A1-4F64-9ED9-00793C0B5E97}" destId="{C075CBB9-63F6-40AE-B131-B558178E8C74}" srcOrd="0" destOrd="0" presId="urn:microsoft.com/office/officeart/2005/8/layout/chart3"/>
    <dgm:cxn modelId="{FAD28684-2628-4B43-BA53-82F124770B6D}" srcId="{279263A0-83A1-4F64-9ED9-00793C0B5E97}" destId="{AA76A9C3-3A83-4EA7-830D-A935E21CBDF8}" srcOrd="2" destOrd="0" parTransId="{DDA9CE0F-F220-45E4-9E8D-200B9EE1D5F7}" sibTransId="{F4C0CF5E-0C18-458C-B0CC-04F628ED93C2}"/>
    <dgm:cxn modelId="{C4633689-A163-45BE-A6B5-70373E1DA0CA}" type="presOf" srcId="{BA8FEBB5-1D16-4E1F-AA6F-85AE1D3D2C76}" destId="{AF91C907-06A4-4260-AD28-B5EC85840954}" srcOrd="0" destOrd="0" presId="urn:microsoft.com/office/officeart/2005/8/layout/chart3"/>
    <dgm:cxn modelId="{D2C1E289-2AA1-478B-BBD4-E708AC01352F}" srcId="{279263A0-83A1-4F64-9ED9-00793C0B5E97}" destId="{BA8FEBB5-1D16-4E1F-AA6F-85AE1D3D2C76}" srcOrd="3" destOrd="0" parTransId="{3AD0843C-9D4D-47A7-8919-98539C2CF16C}" sibTransId="{CFDC0BC4-20C9-461F-BBC1-03FF0CC05D00}"/>
    <dgm:cxn modelId="{B79F5F9A-7664-490D-B318-F61575C8F128}" srcId="{279263A0-83A1-4F64-9ED9-00793C0B5E97}" destId="{820DCC0F-0B7B-4326-BAA0-2792D452B373}" srcOrd="1" destOrd="0" parTransId="{C4A4DE09-9BE3-423C-88E7-E452659E51F0}" sibTransId="{D208EA0C-C3DC-48A6-B2F4-E6D0E23279AA}"/>
    <dgm:cxn modelId="{39ABB9AA-B962-4718-BE6E-0756FB7EA7B6}" srcId="{279263A0-83A1-4F64-9ED9-00793C0B5E97}" destId="{F80BBBBD-F8FC-485E-8761-4EAD64205003}" srcOrd="4" destOrd="0" parTransId="{0FBEAD37-B0E7-4E0B-8995-9CA3A8C384CA}" sibTransId="{30B85D89-0C46-443C-B9A9-CB1311EE3F50}"/>
    <dgm:cxn modelId="{63021DDF-C112-42E0-B0BF-9D9ADD1A0D70}" type="presOf" srcId="{AEB7ED5D-3A7C-42DF-A15C-29049142D567}" destId="{314F8926-6FB5-4DFE-9E59-CC3E7E0AA7AE}" srcOrd="0" destOrd="0" presId="urn:microsoft.com/office/officeart/2005/8/layout/chart3"/>
    <dgm:cxn modelId="{655FEBE4-4FB8-4BCD-B62F-689684B955F6}" type="presOf" srcId="{AA76A9C3-3A83-4EA7-830D-A935E21CBDF8}" destId="{846CF956-A9C1-4DF8-B187-E9E59AA91ED9}" srcOrd="0" destOrd="0" presId="urn:microsoft.com/office/officeart/2005/8/layout/chart3"/>
    <dgm:cxn modelId="{A558E9F5-CEB9-467D-AB70-A2841400BBD3}" type="presOf" srcId="{F80BBBBD-F8FC-485E-8761-4EAD64205003}" destId="{684B7FD7-CDC1-4128-8437-6A7E83E708C6}" srcOrd="1" destOrd="0" presId="urn:microsoft.com/office/officeart/2005/8/layout/chart3"/>
    <dgm:cxn modelId="{83BA8146-9020-4E8F-827F-50B1E2630840}" type="presParOf" srcId="{C075CBB9-63F6-40AE-B131-B558178E8C74}" destId="{314F8926-6FB5-4DFE-9E59-CC3E7E0AA7AE}" srcOrd="0" destOrd="0" presId="urn:microsoft.com/office/officeart/2005/8/layout/chart3"/>
    <dgm:cxn modelId="{8D473106-80B8-4B1C-B644-4F3949BB9B49}" type="presParOf" srcId="{C075CBB9-63F6-40AE-B131-B558178E8C74}" destId="{93599A61-9E9F-44C4-BFB5-35701899F51C}" srcOrd="1" destOrd="0" presId="urn:microsoft.com/office/officeart/2005/8/layout/chart3"/>
    <dgm:cxn modelId="{3E9C86FC-19CB-484C-B746-D3BF26BF1741}" type="presParOf" srcId="{C075CBB9-63F6-40AE-B131-B558178E8C74}" destId="{7E315909-EE7C-449B-B187-DBC7B54D66B1}" srcOrd="2" destOrd="0" presId="urn:microsoft.com/office/officeart/2005/8/layout/chart3"/>
    <dgm:cxn modelId="{D742E900-5165-409C-9C70-FC0DE57BFF31}" type="presParOf" srcId="{C075CBB9-63F6-40AE-B131-B558178E8C74}" destId="{EFD711E8-5386-4581-B64F-401DFD2E30A4}" srcOrd="3" destOrd="0" presId="urn:microsoft.com/office/officeart/2005/8/layout/chart3"/>
    <dgm:cxn modelId="{0613D36A-0556-4806-BD79-0E6E3262E3C8}" type="presParOf" srcId="{C075CBB9-63F6-40AE-B131-B558178E8C74}" destId="{846CF956-A9C1-4DF8-B187-E9E59AA91ED9}" srcOrd="4" destOrd="0" presId="urn:microsoft.com/office/officeart/2005/8/layout/chart3"/>
    <dgm:cxn modelId="{50B677A3-E716-4935-B521-B5A1B6277328}" type="presParOf" srcId="{C075CBB9-63F6-40AE-B131-B558178E8C74}" destId="{EEE8FF68-F951-4C32-9F16-946AC4AD1833}" srcOrd="5" destOrd="0" presId="urn:microsoft.com/office/officeart/2005/8/layout/chart3"/>
    <dgm:cxn modelId="{D38C098C-702C-4F9E-9B58-6734B1387955}" type="presParOf" srcId="{C075CBB9-63F6-40AE-B131-B558178E8C74}" destId="{AF91C907-06A4-4260-AD28-B5EC85840954}" srcOrd="6" destOrd="0" presId="urn:microsoft.com/office/officeart/2005/8/layout/chart3"/>
    <dgm:cxn modelId="{24D30037-AC38-42D5-B66F-FCBF7438B8B2}" type="presParOf" srcId="{C075CBB9-63F6-40AE-B131-B558178E8C74}" destId="{CB9FBE05-6228-45CE-8ABB-76065E206B56}" srcOrd="7" destOrd="0" presId="urn:microsoft.com/office/officeart/2005/8/layout/chart3"/>
    <dgm:cxn modelId="{56B3E7AF-C826-4E6F-86E2-5654585D82F5}" type="presParOf" srcId="{C075CBB9-63F6-40AE-B131-B558178E8C74}" destId="{6C985D39-C821-4D6D-ABAE-EB65F38CEB33}" srcOrd="8" destOrd="0" presId="urn:microsoft.com/office/officeart/2005/8/layout/chart3"/>
    <dgm:cxn modelId="{C970C4FF-BDB1-4C25-96F1-125584537153}" type="presParOf" srcId="{C075CBB9-63F6-40AE-B131-B558178E8C74}" destId="{684B7FD7-CDC1-4128-8437-6A7E83E708C6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35E4D-D3BD-4370-9B9F-13164F7A0C8E}" type="doc">
      <dgm:prSet loTypeId="urn:microsoft.com/office/officeart/2005/8/layout/targe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5B476CA8-5B41-4FE7-81C7-F6499F4211EE}">
      <dgm:prSet custT="1"/>
      <dgm:spPr/>
      <dgm:t>
        <a:bodyPr/>
        <a:lstStyle/>
        <a:p>
          <a:pPr rtl="0" latinLnBrk="1"/>
          <a:r>
            <a:rPr lang="ja-JP" altLang="en-US" sz="3900" b="1" dirty="0"/>
            <a:t>モデル</a:t>
          </a:r>
          <a:r>
            <a:rPr lang="en-US" sz="3900" b="1" dirty="0"/>
            <a:t>(</a:t>
          </a:r>
          <a:r>
            <a:rPr lang="ja-JP" altLang="en-US" sz="3900" b="1" dirty="0"/>
            <a:t>せいり</a:t>
          </a:r>
          <a:r>
            <a:rPr lang="en-US" sz="3900" b="1" dirty="0"/>
            <a:t>)</a:t>
          </a:r>
          <a:endParaRPr lang="ko-KR" sz="3900" dirty="0"/>
        </a:p>
      </dgm:t>
    </dgm:pt>
    <dgm:pt modelId="{BD1B975A-E17C-432F-B53E-10F98443BB2D}" type="par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986AF3F1-BF41-40CD-AA61-78CDFD784A72}" type="sibTrans" cxnId="{BE649397-2EF7-40A4-BE4F-78C06DD3E8E5}">
      <dgm:prSet/>
      <dgm:spPr/>
      <dgm:t>
        <a:bodyPr/>
        <a:lstStyle/>
        <a:p>
          <a:pPr latinLnBrk="1"/>
          <a:endParaRPr lang="ko-KR" altLang="en-US"/>
        </a:p>
      </dgm:t>
    </dgm:pt>
    <dgm:pt modelId="{6E57CB78-4EEA-44BE-9D71-21863FF89FD2}">
      <dgm:prSet custT="1"/>
      <dgm:spPr/>
      <dgm:t>
        <a:bodyPr/>
        <a:lstStyle/>
        <a:p>
          <a:pPr rtl="0" latinLnBrk="1">
            <a:lnSpc>
              <a:spcPct val="50000"/>
            </a:lnSpc>
          </a:pPr>
          <a:r>
            <a:rPr lang="ja-JP" altLang="en-US" sz="3900" b="1" dirty="0"/>
            <a:t>せんもんか　でし</a:t>
          </a:r>
          <a:endParaRPr lang="en-US" altLang="ja-JP" sz="3900" b="1" dirty="0"/>
        </a:p>
        <a:p>
          <a:pPr rtl="0" latinLnBrk="1">
            <a:lnSpc>
              <a:spcPct val="50000"/>
            </a:lnSpc>
          </a:pPr>
          <a:r>
            <a:rPr lang="en-US" sz="3900" b="1" dirty="0"/>
            <a:t>(</a:t>
          </a:r>
          <a:r>
            <a:rPr lang="ja-JP" altLang="en-US" sz="3900" b="1" dirty="0"/>
            <a:t>ふくいんの　しょうにん</a:t>
          </a:r>
          <a:r>
            <a:rPr lang="en-US" sz="3900" b="1" dirty="0"/>
            <a:t>)</a:t>
          </a:r>
          <a:endParaRPr lang="ko-KR" sz="3900" dirty="0"/>
        </a:p>
      </dgm:t>
    </dgm:pt>
    <dgm:pt modelId="{5A9E23F1-541D-4CA4-831C-84CBFFFC6EE4}" type="par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F3541698-DD6C-4CE9-A830-B70DC8FA13E5}" type="sibTrans" cxnId="{57A9423D-E4AE-4E11-8529-5CDE9FA34D8A}">
      <dgm:prSet/>
      <dgm:spPr/>
      <dgm:t>
        <a:bodyPr/>
        <a:lstStyle/>
        <a:p>
          <a:pPr latinLnBrk="1"/>
          <a:endParaRPr lang="ko-KR" altLang="en-US"/>
        </a:p>
      </dgm:t>
    </dgm:pt>
    <dgm:pt modelId="{7BF0B8E3-43C3-44E7-8FF9-B6E99DD6277F}">
      <dgm:prSet custT="1"/>
      <dgm:spPr/>
      <dgm:t>
        <a:bodyPr/>
        <a:lstStyle/>
        <a:p>
          <a:pPr rtl="0" latinLnBrk="1"/>
          <a:r>
            <a:rPr lang="ja-JP" altLang="en-US" sz="3900" b="1" dirty="0"/>
            <a:t>このよを　いかす　じゅんび</a:t>
          </a:r>
          <a:endParaRPr lang="ko-KR" altLang="en-US" sz="3900" dirty="0"/>
        </a:p>
      </dgm:t>
    </dgm:pt>
    <dgm:pt modelId="{9115F086-4D50-4628-83AF-A46EB13FB555}" type="par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5FD8572A-7FB9-400E-AF55-C9AC51371D3C}" type="sibTrans" cxnId="{DBBE6E5F-7B9E-4DF3-B837-F297B1AB10CF}">
      <dgm:prSet/>
      <dgm:spPr/>
      <dgm:t>
        <a:bodyPr/>
        <a:lstStyle/>
        <a:p>
          <a:pPr latinLnBrk="1"/>
          <a:endParaRPr lang="ko-KR" altLang="en-US"/>
        </a:p>
      </dgm:t>
    </dgm:pt>
    <dgm:pt modelId="{CEC9FF28-901D-48B3-B236-239EE302F260}" type="pres">
      <dgm:prSet presAssocID="{E1F35E4D-D3BD-4370-9B9F-13164F7A0C8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8FAE6F5-2FB9-49AD-BA02-473847DA2AAA}" type="pres">
      <dgm:prSet presAssocID="{E1F35E4D-D3BD-4370-9B9F-13164F7A0C8E}" presName="outerBox" presStyleCnt="0"/>
      <dgm:spPr/>
    </dgm:pt>
    <dgm:pt modelId="{ADD1C863-A960-49C5-A385-1EEA065B8C7C}" type="pres">
      <dgm:prSet presAssocID="{E1F35E4D-D3BD-4370-9B9F-13164F7A0C8E}" presName="outerBoxParent" presStyleLbl="node1" presStyleIdx="0" presStyleCnt="3"/>
      <dgm:spPr/>
    </dgm:pt>
    <dgm:pt modelId="{05C5A76C-42ED-401D-BF32-69658B607152}" type="pres">
      <dgm:prSet presAssocID="{E1F35E4D-D3BD-4370-9B9F-13164F7A0C8E}" presName="outerBoxChildren" presStyleCnt="0"/>
      <dgm:spPr/>
    </dgm:pt>
    <dgm:pt modelId="{6745D519-6D71-4AA0-8576-08FB7AD036D6}" type="pres">
      <dgm:prSet presAssocID="{E1F35E4D-D3BD-4370-9B9F-13164F7A0C8E}" presName="middleBox" presStyleCnt="0"/>
      <dgm:spPr/>
    </dgm:pt>
    <dgm:pt modelId="{D385563F-CC82-4960-8F22-A31FEF4C1191}" type="pres">
      <dgm:prSet presAssocID="{E1F35E4D-D3BD-4370-9B9F-13164F7A0C8E}" presName="middleBoxParent" presStyleLbl="node1" presStyleIdx="1" presStyleCnt="3"/>
      <dgm:spPr/>
    </dgm:pt>
    <dgm:pt modelId="{CEA418C5-1A62-4EAB-AAE6-683D31FD5ECF}" type="pres">
      <dgm:prSet presAssocID="{E1F35E4D-D3BD-4370-9B9F-13164F7A0C8E}" presName="middleBoxChildren" presStyleCnt="0"/>
      <dgm:spPr/>
    </dgm:pt>
    <dgm:pt modelId="{240D245D-6DF1-4954-BD8E-3CB90E41CE7F}" type="pres">
      <dgm:prSet presAssocID="{E1F35E4D-D3BD-4370-9B9F-13164F7A0C8E}" presName="centerBox" presStyleCnt="0"/>
      <dgm:spPr/>
    </dgm:pt>
    <dgm:pt modelId="{CBE8D7D5-3ABC-4AF1-A6D5-9DB58B077964}" type="pres">
      <dgm:prSet presAssocID="{E1F35E4D-D3BD-4370-9B9F-13164F7A0C8E}" presName="centerBoxParent" presStyleLbl="node1" presStyleIdx="2" presStyleCnt="3" custLinFactNeighborX="-23" custLinFactNeighborY="6110"/>
      <dgm:spPr/>
    </dgm:pt>
  </dgm:ptLst>
  <dgm:cxnLst>
    <dgm:cxn modelId="{C89B8C00-5675-4EF3-8964-055626BE5E6C}" type="presOf" srcId="{7BF0B8E3-43C3-44E7-8FF9-B6E99DD6277F}" destId="{CBE8D7D5-3ABC-4AF1-A6D5-9DB58B077964}" srcOrd="0" destOrd="0" presId="urn:microsoft.com/office/officeart/2005/8/layout/target2"/>
    <dgm:cxn modelId="{B2129A31-E6CD-4698-A31C-EA493F34B845}" type="presOf" srcId="{6E57CB78-4EEA-44BE-9D71-21863FF89FD2}" destId="{D385563F-CC82-4960-8F22-A31FEF4C1191}" srcOrd="0" destOrd="0" presId="urn:microsoft.com/office/officeart/2005/8/layout/target2"/>
    <dgm:cxn modelId="{57A9423D-E4AE-4E11-8529-5CDE9FA34D8A}" srcId="{E1F35E4D-D3BD-4370-9B9F-13164F7A0C8E}" destId="{6E57CB78-4EEA-44BE-9D71-21863FF89FD2}" srcOrd="1" destOrd="0" parTransId="{5A9E23F1-541D-4CA4-831C-84CBFFFC6EE4}" sibTransId="{F3541698-DD6C-4CE9-A830-B70DC8FA13E5}"/>
    <dgm:cxn modelId="{DBBE6E5F-7B9E-4DF3-B837-F297B1AB10CF}" srcId="{E1F35E4D-D3BD-4370-9B9F-13164F7A0C8E}" destId="{7BF0B8E3-43C3-44E7-8FF9-B6E99DD6277F}" srcOrd="2" destOrd="0" parTransId="{9115F086-4D50-4628-83AF-A46EB13FB555}" sibTransId="{5FD8572A-7FB9-400E-AF55-C9AC51371D3C}"/>
    <dgm:cxn modelId="{D60E116A-DF96-4A6D-84E1-4DB3B9A0C012}" type="presOf" srcId="{E1F35E4D-D3BD-4370-9B9F-13164F7A0C8E}" destId="{CEC9FF28-901D-48B3-B236-239EE302F260}" srcOrd="0" destOrd="0" presId="urn:microsoft.com/office/officeart/2005/8/layout/target2"/>
    <dgm:cxn modelId="{BE649397-2EF7-40A4-BE4F-78C06DD3E8E5}" srcId="{E1F35E4D-D3BD-4370-9B9F-13164F7A0C8E}" destId="{5B476CA8-5B41-4FE7-81C7-F6499F4211EE}" srcOrd="0" destOrd="0" parTransId="{BD1B975A-E17C-432F-B53E-10F98443BB2D}" sibTransId="{986AF3F1-BF41-40CD-AA61-78CDFD784A72}"/>
    <dgm:cxn modelId="{9153A4B9-D160-4FC1-B8AC-2472CD6B56C4}" type="presOf" srcId="{5B476CA8-5B41-4FE7-81C7-F6499F4211EE}" destId="{ADD1C863-A960-49C5-A385-1EEA065B8C7C}" srcOrd="0" destOrd="0" presId="urn:microsoft.com/office/officeart/2005/8/layout/target2"/>
    <dgm:cxn modelId="{C104EA53-9C6A-4A7C-B8A8-FB4419431638}" type="presParOf" srcId="{CEC9FF28-901D-48B3-B236-239EE302F260}" destId="{88FAE6F5-2FB9-49AD-BA02-473847DA2AAA}" srcOrd="0" destOrd="0" presId="urn:microsoft.com/office/officeart/2005/8/layout/target2"/>
    <dgm:cxn modelId="{0FD9719E-D6BF-4DE5-9567-DD8FDDD3189B}" type="presParOf" srcId="{88FAE6F5-2FB9-49AD-BA02-473847DA2AAA}" destId="{ADD1C863-A960-49C5-A385-1EEA065B8C7C}" srcOrd="0" destOrd="0" presId="urn:microsoft.com/office/officeart/2005/8/layout/target2"/>
    <dgm:cxn modelId="{5F43A346-A655-4A1F-97A1-37978DEAA1E0}" type="presParOf" srcId="{88FAE6F5-2FB9-49AD-BA02-473847DA2AAA}" destId="{05C5A76C-42ED-401D-BF32-69658B607152}" srcOrd="1" destOrd="0" presId="urn:microsoft.com/office/officeart/2005/8/layout/target2"/>
    <dgm:cxn modelId="{4FFC5E96-1005-465D-96A8-0C016C3ABC0E}" type="presParOf" srcId="{CEC9FF28-901D-48B3-B236-239EE302F260}" destId="{6745D519-6D71-4AA0-8576-08FB7AD036D6}" srcOrd="1" destOrd="0" presId="urn:microsoft.com/office/officeart/2005/8/layout/target2"/>
    <dgm:cxn modelId="{C6292B3E-D716-4CC2-A52F-C51B72022BEF}" type="presParOf" srcId="{6745D519-6D71-4AA0-8576-08FB7AD036D6}" destId="{D385563F-CC82-4960-8F22-A31FEF4C1191}" srcOrd="0" destOrd="0" presId="urn:microsoft.com/office/officeart/2005/8/layout/target2"/>
    <dgm:cxn modelId="{3FFDEAA0-2DE0-4509-9DEA-AF34B94F5C6A}" type="presParOf" srcId="{6745D519-6D71-4AA0-8576-08FB7AD036D6}" destId="{CEA418C5-1A62-4EAB-AAE6-683D31FD5ECF}" srcOrd="1" destOrd="0" presId="urn:microsoft.com/office/officeart/2005/8/layout/target2"/>
    <dgm:cxn modelId="{785A81AC-8844-4245-A574-29D470EAAEC9}" type="presParOf" srcId="{CEC9FF28-901D-48B3-B236-239EE302F260}" destId="{240D245D-6DF1-4954-BD8E-3CB90E41CE7F}" srcOrd="2" destOrd="0" presId="urn:microsoft.com/office/officeart/2005/8/layout/target2"/>
    <dgm:cxn modelId="{DA059D0D-32A9-4B36-BBBB-8DE998D2FE0E}" type="presParOf" srcId="{240D245D-6DF1-4954-BD8E-3CB90E41CE7F}" destId="{CBE8D7D5-3ABC-4AF1-A6D5-9DB58B077964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8926-6FB5-4DFE-9E59-CC3E7E0AA7AE}">
      <dsp:nvSpPr>
        <dsp:cNvPr id="0" name=""/>
        <dsp:cNvSpPr/>
      </dsp:nvSpPr>
      <dsp:spPr>
        <a:xfrm>
          <a:off x="3076125" y="648062"/>
          <a:ext cx="5420802" cy="5420802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24</a:t>
          </a:r>
          <a:r>
            <a:rPr lang="ja-JP" altLang="en-US" sz="1700" b="1" kern="1200" dirty="0"/>
            <a:t>じ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でんどうでし</a:t>
          </a:r>
          <a:endParaRPr lang="ko-KR" sz="1700" kern="1200" dirty="0"/>
        </a:p>
      </dsp:txBody>
      <dsp:txXfrm>
        <a:off x="5854932" y="1457955"/>
        <a:ext cx="1839200" cy="1258400"/>
      </dsp:txXfrm>
    </dsp:sp>
    <dsp:sp modelId="{7E315909-EE7C-449B-B187-DBC7B54D66B1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さいこう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すいじゅんの　</a:t>
          </a:r>
          <a:endParaRPr lang="en-US" altLang="ja-JP" sz="1700" b="1" kern="1200" dirty="0"/>
        </a:p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せんもんか　でし</a:t>
          </a:r>
          <a:endParaRPr lang="ko-KR" sz="1700" kern="1200" dirty="0"/>
        </a:p>
      </dsp:txBody>
      <dsp:txXfrm>
        <a:off x="6606268" y="3099214"/>
        <a:ext cx="1613334" cy="1361653"/>
      </dsp:txXfrm>
    </dsp:sp>
    <dsp:sp modelId="{846CF956-A9C1-4DF8-B187-E9E59AA91ED9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でんどう　</a:t>
          </a:r>
          <a:endParaRPr lang="en-US" altLang="ja-JP" sz="2300" b="1" kern="1200" dirty="0"/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b="1" kern="1200" dirty="0"/>
            <a:t>モデル　でし</a:t>
          </a:r>
          <a:endParaRPr lang="ko-KR" altLang="en-US" sz="2300" kern="1200" dirty="0"/>
        </a:p>
      </dsp:txBody>
      <dsp:txXfrm>
        <a:off x="4805787" y="4712548"/>
        <a:ext cx="1936000" cy="1161600"/>
      </dsp:txXfrm>
    </dsp:sp>
    <dsp:sp modelId="{AF91C907-06A4-4260-AD28-B5EC85840954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いやし　でし</a:t>
          </a:r>
          <a:endParaRPr lang="ko-KR" sz="1700" kern="1200" dirty="0"/>
        </a:p>
      </dsp:txBody>
      <dsp:txXfrm>
        <a:off x="3321520" y="3099214"/>
        <a:ext cx="1613334" cy="1361653"/>
      </dsp:txXfrm>
    </dsp:sp>
    <dsp:sp modelId="{6C985D39-C821-4D6D-ABAE-EB65F38CEB33}">
      <dsp:nvSpPr>
        <dsp:cNvPr id="0" name=""/>
        <dsp:cNvSpPr/>
      </dsp:nvSpPr>
      <dsp:spPr>
        <a:xfrm>
          <a:off x="3063386" y="646946"/>
          <a:ext cx="5420802" cy="5420802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700" b="1" kern="1200" dirty="0"/>
            <a:t>サミット　でし</a:t>
          </a:r>
          <a:endParaRPr lang="ko-KR" sz="1700" kern="1200" dirty="0"/>
        </a:p>
      </dsp:txBody>
      <dsp:txXfrm>
        <a:off x="3853920" y="1472973"/>
        <a:ext cx="1839200" cy="125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1C863-A960-49C5-A385-1EEA065B8C7C}">
      <dsp:nvSpPr>
        <dsp:cNvPr id="0" name=""/>
        <dsp:cNvSpPr/>
      </dsp:nvSpPr>
      <dsp:spPr>
        <a:xfrm>
          <a:off x="0" y="0"/>
          <a:ext cx="8676456" cy="6453336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5008506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モデル</a:t>
          </a:r>
          <a:r>
            <a:rPr lang="en-US" sz="3900" b="1" kern="1200" dirty="0"/>
            <a:t>(</a:t>
          </a:r>
          <a:r>
            <a:rPr lang="ja-JP" altLang="en-US" sz="3900" b="1" kern="1200" dirty="0"/>
            <a:t>せいり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160660" y="160660"/>
        <a:ext cx="8355136" cy="6132016"/>
      </dsp:txXfrm>
    </dsp:sp>
    <dsp:sp modelId="{D385563F-CC82-4960-8F22-A31FEF4C1191}">
      <dsp:nvSpPr>
        <dsp:cNvPr id="0" name=""/>
        <dsp:cNvSpPr/>
      </dsp:nvSpPr>
      <dsp:spPr>
        <a:xfrm>
          <a:off x="216911" y="1613334"/>
          <a:ext cx="8242633" cy="4517335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868508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せんもんか　でし</a:t>
          </a:r>
          <a:endParaRPr lang="en-US" altLang="ja-JP" sz="3900" b="1" kern="1200" dirty="0"/>
        </a:p>
        <a:p>
          <a:pPr marL="0" lvl="0" indent="0" algn="l" defTabSz="173355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(</a:t>
          </a:r>
          <a:r>
            <a:rPr lang="ja-JP" altLang="en-US" sz="3900" b="1" kern="1200" dirty="0"/>
            <a:t>ふくいんの　しょうにん</a:t>
          </a:r>
          <a:r>
            <a:rPr lang="en-US" sz="3900" b="1" kern="1200" dirty="0"/>
            <a:t>)</a:t>
          </a:r>
          <a:endParaRPr lang="ko-KR" sz="3900" kern="1200" dirty="0"/>
        </a:p>
      </dsp:txBody>
      <dsp:txXfrm>
        <a:off x="355835" y="1752258"/>
        <a:ext cx="7964785" cy="4239487"/>
      </dsp:txXfrm>
    </dsp:sp>
    <dsp:sp modelId="{CBE8D7D5-3ABC-4AF1-A6D5-9DB58B077964}">
      <dsp:nvSpPr>
        <dsp:cNvPr id="0" name=""/>
        <dsp:cNvSpPr/>
      </dsp:nvSpPr>
      <dsp:spPr>
        <a:xfrm>
          <a:off x="432026" y="3384387"/>
          <a:ext cx="7808810" cy="2581334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277368" numCol="1" spcCol="1270" anchor="t" anchorCtr="0">
          <a:noAutofit/>
        </a:bodyPr>
        <a:lstStyle/>
        <a:p>
          <a:pPr marL="0" lvl="0" indent="0" algn="l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b="1" kern="1200" dirty="0"/>
            <a:t>このよを　いかす　じゅんび</a:t>
          </a:r>
          <a:endParaRPr lang="ko-KR" altLang="en-US" sz="3900" kern="1200" dirty="0"/>
        </a:p>
      </dsp:txBody>
      <dsp:txXfrm>
        <a:off x="511411" y="3463772"/>
        <a:ext cx="7650040" cy="242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https://news.v.daum.net/v/20150120194109206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1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4005064"/>
            <a:ext cx="4788024" cy="108012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ヘブル</a:t>
            </a:r>
            <a:r>
              <a:rPr lang="ko-KR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4:13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29192" cy="1470025"/>
          </a:xfrm>
        </p:spPr>
        <p:txBody>
          <a:bodyPr>
            <a:noAutofit/>
          </a:bodyPr>
          <a:lstStyle/>
          <a:p>
            <a:pPr algn="l"/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50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</a:t>
            </a:r>
            <a:r>
              <a:rPr lang="ko-KR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7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r>
              <a:rPr lang="ko-KR" altLang="en-US" sz="72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pic>
        <p:nvPicPr>
          <p:cNvPr id="4" name="Picture 2" descr="C:\Users\Administrator\Desktop\바탕화면\학원복음화\2019\12월학원복음화\50과 점검-말씀\학원복음화 5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8" y="3645024"/>
            <a:ext cx="4083996" cy="29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06" y="548680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0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くにに　かんする　</a:t>
            </a:r>
            <a:br>
              <a:rPr lang="en-US" altLang="ja-JP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とおして　わたしを　</a:t>
            </a:r>
            <a:br>
              <a:rPr lang="en-US" altLang="ja-JP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てんけんしよう</a:t>
            </a:r>
            <a:endParaRPr lang="ko-KR" altLang="en-US" sz="50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36" y="2132856"/>
            <a:ext cx="4414680" cy="45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바탕화면\학원복음화\2019\12월학원복음화\50과 점검-말씀\학원복음화 5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325137" cy="44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오른쪽 화살표 10"/>
          <p:cNvSpPr/>
          <p:nvPr/>
        </p:nvSpPr>
        <p:spPr>
          <a:xfrm>
            <a:off x="280398" y="-171401"/>
            <a:ext cx="8684089" cy="2016225"/>
          </a:xfrm>
          <a:prstGeom prst="rightArrow">
            <a:avLst/>
          </a:prstGeom>
          <a:solidFill>
            <a:srgbClr val="FFFF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b="1" spc="-23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en-US" altLang="ja-JP" sz="3000" b="1" spc="-23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altLang="ko-KR" sz="3000" b="1" spc="-23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0:7  </a:t>
            </a:r>
            <a:r>
              <a:rPr lang="ja-JP" altLang="en-US" sz="3000" b="1" spc="-23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てんの　みくにが　ちかづいたと　</a:t>
            </a:r>
            <a:endParaRPr lang="en-US" altLang="ja-JP" sz="3000" b="1" spc="-23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spc="-23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のべつたえなさい</a:t>
            </a:r>
            <a:endParaRPr lang="en-US" altLang="ko-KR" sz="3000" b="1" spc="-23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80398" y="1121177"/>
            <a:ext cx="8684089" cy="1947783"/>
          </a:xfrm>
          <a:prstGeom prst="rightArrow">
            <a:avLst/>
          </a:prstGeom>
          <a:solidFill>
            <a:srgbClr val="FFFF99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en-US" altLang="ko-KR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13:1-58   </a:t>
            </a:r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よいちに　おちて　</a:t>
            </a:r>
            <a:r>
              <a:rPr lang="en-US" altLang="ja-JP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ばい　</a:t>
            </a:r>
            <a:endParaRPr lang="en-US" altLang="ja-JP" sz="3000" b="1" spc="-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</a:t>
            </a:r>
            <a:r>
              <a:rPr lang="en-US" altLang="ja-JP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</a:t>
            </a:r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ばい　</a:t>
            </a:r>
            <a:r>
              <a:rPr lang="en-US" altLang="ja-JP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3000" b="1" spc="-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ばい</a:t>
            </a:r>
            <a:endParaRPr lang="en-US" altLang="ko-KR" sz="3000" b="1" spc="-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257757" y="2520835"/>
            <a:ext cx="8684088" cy="1842225"/>
          </a:xfrm>
          <a:prstGeom prst="rightArrow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3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1:3  </a:t>
            </a:r>
            <a:r>
              <a:rPr lang="ja-JP" altLang="en-US" sz="3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かみのくにの　こと</a:t>
            </a:r>
            <a:endParaRPr lang="en-US" altLang="ko-KR" sz="3000" b="1" spc="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280399" y="3814935"/>
            <a:ext cx="8684088" cy="1846313"/>
          </a:xfrm>
          <a:prstGeom prst="rightArrow">
            <a:avLst/>
          </a:prstGeom>
          <a:solidFill>
            <a:srgbClr val="C4BF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b="1" spc="-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3000" b="1" spc="-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000" b="1" spc="-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19:8</a:t>
            </a:r>
            <a:r>
              <a:rPr lang="ja-JP" altLang="en-US" sz="3000" b="1" spc="-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だいたんに　かたり、かみのくにに　ついて　</a:t>
            </a:r>
            <a:endParaRPr lang="en-US" altLang="ja-JP" sz="3000" b="1" spc="-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spc="-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ろんじて</a:t>
            </a:r>
            <a:endParaRPr lang="en-US" altLang="ko-KR" sz="3000" b="1" spc="-3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57757" y="4968577"/>
            <a:ext cx="8706730" cy="2060823"/>
          </a:xfrm>
          <a:prstGeom prst="rightArrow">
            <a:avLst/>
          </a:prstGeom>
          <a:solidFill>
            <a:srgbClr val="605E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spc="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b="1" spc="-18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もくし</a:t>
            </a:r>
            <a:r>
              <a:rPr lang="en-US" altLang="ko-KR" sz="3000" b="1" spc="-18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22:7</a:t>
            </a:r>
            <a:r>
              <a:rPr lang="ja-JP" altLang="en-US" sz="3000" b="1" spc="-18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このしょの　よげんの　ことばを　かたく　</a:t>
            </a:r>
            <a:endParaRPr lang="en-US" altLang="ja-JP" sz="3000" b="1" spc="-18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spc="-18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まもるものは、さいわいである</a:t>
            </a:r>
            <a:endParaRPr lang="en-US" altLang="ko-KR" sz="3000" b="1" spc="-18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906" y="527770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8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ひかりに　かんする　</a:t>
            </a:r>
            <a:br>
              <a:rPr lang="en-US" altLang="ja-JP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みことばを　とおして　わたしを　</a:t>
            </a:r>
            <a:br>
              <a:rPr lang="en-US" altLang="ja-JP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てんけんしよう</a:t>
            </a:r>
            <a:endParaRPr lang="ko-KR" altLang="en-US" sz="5000" spc="-1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 descr="whitepoo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20390"/>
            <a:ext cx="4645322" cy="44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753349" y="3731093"/>
            <a:ext cx="4139130" cy="2568461"/>
            <a:chOff x="0" y="0"/>
            <a:chExt cx="6438530" cy="3690866"/>
          </a:xfrm>
        </p:grpSpPr>
        <p:pic>
          <p:nvPicPr>
            <p:cNvPr id="10" name="Picture 4" descr="고통 인간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53985"/>
              <a:ext cx="5525769" cy="33828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361" dir="3955255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11" name="Picture 5" descr="우울증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90719" y="0"/>
              <a:ext cx="2847811" cy="36908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361" dir="3955255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12" name="Picture 6" descr="그리스도 빛 전도 렘넌트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736967" cy="336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 rot="465927">
            <a:off x="1728396" y="1718055"/>
            <a:ext cx="6102762" cy="7211366"/>
            <a:chOff x="0" y="-1"/>
            <a:chExt cx="11837334" cy="12090025"/>
          </a:xfrm>
        </p:grpSpPr>
        <p:pic>
          <p:nvPicPr>
            <p:cNvPr id="14" name="Picture 8" descr="whitefixtureshaf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59197">
              <a:off x="3379802" y="2026785"/>
              <a:ext cx="5077730" cy="10700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9" descr="whitefixtureshaf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28718">
              <a:off x="3650273" y="-1662027"/>
              <a:ext cx="4499773" cy="9780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0" descr="whitefixtureshaf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036239">
              <a:off x="3650274" y="180008"/>
              <a:ext cx="4499773" cy="988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02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5040560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en-US" altLang="ko-KR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  </a:t>
            </a:r>
          </a:p>
          <a:p>
            <a:pPr lvl="0">
              <a:defRPr sz="1800"/>
            </a:pP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てんちそうぞう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2014_04_창세기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147678" cy="553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4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932040" y="367894"/>
            <a:ext cx="3960440" cy="30963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4000"/>
              </a:lnSpc>
              <a:defRPr sz="1800"/>
            </a:pP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r>
              <a:rPr lang="en-US" altLang="ko-KR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60:1 </a:t>
            </a:r>
          </a:p>
          <a:p>
            <a:pPr lvl="0">
              <a:lnSpc>
                <a:spcPct val="114000"/>
              </a:lnSpc>
              <a:defRPr sz="1800"/>
            </a:pPr>
            <a:r>
              <a:rPr lang="ko-KR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 </a:t>
            </a: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おきよ</a:t>
            </a:r>
            <a:endParaRPr lang="en-US" altLang="ja-JP" sz="43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lnSpc>
                <a:spcPct val="114000"/>
              </a:lnSpc>
              <a:defRPr sz="1800"/>
            </a:pP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ひかりを　</a:t>
            </a:r>
            <a:endParaRPr lang="en-US" altLang="ja-JP" sz="4300" b="1" spc="-15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lnSpc>
                <a:spcPct val="114000"/>
              </a:lnSpc>
              <a:defRPr sz="1800"/>
            </a:pP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はなて</a:t>
            </a:r>
            <a:endParaRPr lang="en-US" altLang="ko-KR" sz="43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 descr="세계복음화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581"/>
            <a:ext cx="4827712" cy="561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0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640960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5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lang="en-US" altLang="ko-KR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1:12  </a:t>
            </a:r>
            <a:r>
              <a:rPr lang="ja-JP" altLang="en-US" sz="43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かみのこどもと　される　とっけん</a:t>
            </a:r>
            <a:endParaRPr lang="en-US" altLang="ko-KR" sz="43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9632"/>
            <a:ext cx="6259479" cy="65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71296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300" b="1" spc="-23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23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マタイ</a:t>
            </a:r>
            <a:r>
              <a:rPr lang="en-US" altLang="ko-KR" sz="4300" b="1" spc="-23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5:15 …</a:t>
            </a:r>
            <a:r>
              <a:rPr lang="ja-JP" altLang="en-US" sz="4300" b="1" spc="-23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いえにいる　ひとびと　</a:t>
            </a:r>
            <a:endParaRPr lang="en-US" altLang="ja-JP" sz="4300" b="1" spc="-2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/>
            </a:pPr>
            <a:r>
              <a:rPr lang="ja-JP" altLang="en-US" sz="4300" b="1" spc="-23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ぜんぶを　てらします</a:t>
            </a:r>
            <a:endParaRPr lang="en-US" altLang="ko-KR" sz="4300" b="1" spc="-2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57673"/>
            <a:ext cx="5100739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71296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300" b="1" spc="-3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</a:t>
            </a:r>
            <a:r>
              <a:rPr lang="ko-KR" altLang="en-US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2:9   </a:t>
            </a:r>
            <a:r>
              <a:rPr lang="ja-JP" altLang="en-US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おどろくべき　ひかり</a:t>
            </a:r>
            <a:r>
              <a:rPr lang="en-US" altLang="ko-KR" sz="4300" b="1" spc="-2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73" y="1700808"/>
            <a:ext cx="2904019" cy="51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3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てんけん　－　みことば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1048751666"/>
              </p:ext>
            </p:extLst>
          </p:nvPr>
        </p:nvGraphicFramePr>
        <p:xfrm>
          <a:off x="-1620688" y="404664"/>
          <a:ext cx="11737304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3275856" y="3212976"/>
            <a:ext cx="1656184" cy="1008112"/>
          </a:xfrm>
          <a:solidFill>
            <a:schemeClr val="bg1"/>
          </a:solidFill>
          <a:ln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ko-KR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lang="ja-JP" altLang="en-US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</a:t>
            </a:r>
            <a:br>
              <a:rPr lang="en-US" altLang="ja-JP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300" b="1" dirty="0">
                <a:ln w="18000">
                  <a:solidFill>
                    <a:srgbClr val="5C2C04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endParaRPr lang="ko-KR" altLang="en-US" sz="2300" b="1" dirty="0">
              <a:ln w="18000">
                <a:solidFill>
                  <a:srgbClr val="5C2C04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2996757484"/>
              </p:ext>
            </p:extLst>
          </p:nvPr>
        </p:nvGraphicFramePr>
        <p:xfrm>
          <a:off x="467544" y="404664"/>
          <a:ext cx="8676456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35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くにに　かんする　みことばを　とおして　わたしを　てんけんしよう</a:t>
            </a:r>
            <a:endParaRPr lang="ko-KR" altLang="en-US" sz="50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불신자 상태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19520"/>
            <a:ext cx="4752528" cy="48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96944" cy="18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あなたがたの　めが　ひらけ、あなたがたが　かみのように　なり</a:t>
            </a:r>
            <a:r>
              <a:rPr lang="ko-KR" alt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  <p:pic>
        <p:nvPicPr>
          <p:cNvPr id="3" name="2014_04_창세기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0" y="2060848"/>
            <a:ext cx="68881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79512" y="260648"/>
            <a:ext cx="8784976" cy="1440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うらない　れいばい　ぐうぞうで　いっぱいに　なった　このよ</a:t>
            </a:r>
            <a:endParaRPr lang="en-US" altLang="ko-KR" sz="4800" b="1" spc="-2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9" y="1988840"/>
            <a:ext cx="8023641" cy="453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D32066-5DBC-4EB3-B412-4E3F3494CD22}"/>
              </a:ext>
            </a:extLst>
          </p:cNvPr>
          <p:cNvSpPr txBox="1"/>
          <p:nvPr/>
        </p:nvSpPr>
        <p:spPr>
          <a:xfrm>
            <a:off x="3419872" y="2132856"/>
            <a:ext cx="352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どうぶつを　つかまえる　わな</a:t>
            </a:r>
          </a:p>
        </p:txBody>
      </p:sp>
    </p:spTree>
    <p:extLst>
      <p:ext uri="{BB962C8B-B14F-4D97-AF65-F5344CB8AC3E}">
        <p14:creationId xmlns:p14="http://schemas.microsoft.com/office/powerpoint/2010/main" val="423515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71296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/>
            </a:pPr>
            <a:r>
              <a:rPr lang="ja-JP" altLang="en-US" sz="4800" b="1" spc="-3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あくまの　こども</a:t>
            </a:r>
            <a:r>
              <a:rPr lang="en-US" altLang="ko-KR" sz="4800" b="1" spc="-3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 </a:t>
            </a:r>
          </a:p>
          <a:p>
            <a:pPr lvl="0" algn="ctr">
              <a:defRPr sz="1800"/>
            </a:pPr>
            <a:r>
              <a:rPr lang="ja-JP" altLang="en-US" sz="4800" b="1" spc="-3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いつわりの　ちち</a:t>
            </a:r>
            <a:r>
              <a:rPr lang="en-US" altLang="ko-KR" sz="4800" b="1" spc="-3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  <p:pic>
        <p:nvPicPr>
          <p:cNvPr id="5" name="공중권세 잡은 마귀.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26686"/>
            <a:ext cx="4968552" cy="477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96944" cy="18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 </a:t>
            </a: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このよを　しはいする　ものは　さばかれます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3-1-1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948601" cy="51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91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496944" cy="1440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 </a:t>
            </a:r>
            <a:r>
              <a:rPr lang="ja-JP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こころを　むなしく　させて</a:t>
            </a:r>
            <a:r>
              <a:rPr lang="ko-KR" altLang="en-US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  <p:pic>
        <p:nvPicPr>
          <p:cNvPr id="3" name="보석 눈 먼 물욕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45" y="4484996"/>
            <a:ext cx="1634387" cy="23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보석 눈 먼 물욕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46703"/>
            <a:ext cx="2617114" cy="251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보석 눈 먼 물욕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1535"/>
            <a:ext cx="2248329" cy="292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보석 눈 먼 물욕 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74" y="3788302"/>
            <a:ext cx="2103749" cy="306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보석 눈 먼 물욕 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65" y="2254254"/>
            <a:ext cx="1826112" cy="274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11969</TotalTime>
  <Words>765</Words>
  <Application>Microsoft Office PowerPoint</Application>
  <PresentationFormat>画面に合わせる (4:3)</PresentationFormat>
  <Paragraphs>88</Paragraphs>
  <Slides>18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6" baseType="lpstr"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        50        てんけん – みことば  </vt:lpstr>
      <vt:lpstr>237じだいの しゅやく</vt:lpstr>
      <vt:lpstr>PowerPoint プレゼンテーション</vt:lpstr>
      <vt:lpstr> 1. サタンの　くにに　かんする　みことばを　とおして　わたしを　てんけんしよう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2. かみの　くにに　かんする　 みことばを　とおして　わたしを　 てんけんしよう</vt:lpstr>
      <vt:lpstr>PowerPoint プレゼンテーション</vt:lpstr>
      <vt:lpstr> 3. すくいの　ひかりに　かんする　 　みことばを　とおして　わたしを　 　てんけんしよう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393</cp:revision>
  <dcterms:created xsi:type="dcterms:W3CDTF">2019-04-04T19:07:56Z</dcterms:created>
  <dcterms:modified xsi:type="dcterms:W3CDTF">2019-12-06T02:58:15Z</dcterms:modified>
</cp:coreProperties>
</file>