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85" r:id="rId3"/>
    <p:sldId id="292" r:id="rId4"/>
    <p:sldId id="297" r:id="rId5"/>
    <p:sldId id="298" r:id="rId6"/>
    <p:sldId id="299" r:id="rId7"/>
    <p:sldId id="282" r:id="rId8"/>
    <p:sldId id="295" r:id="rId9"/>
    <p:sldId id="296" r:id="rId10"/>
    <p:sldId id="289" r:id="rId11"/>
    <p:sldId id="286" r:id="rId12"/>
    <p:sldId id="290" r:id="rId13"/>
    <p:sldId id="287" r:id="rId14"/>
    <p:sldId id="300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CC"/>
    <a:srgbClr val="FF6699"/>
    <a:srgbClr val="660066"/>
    <a:srgbClr val="CC00CC"/>
    <a:srgbClr val="FF00FF"/>
    <a:srgbClr val="CCCC00"/>
    <a:srgbClr val="006600"/>
    <a:srgbClr val="00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8921" autoAdjust="0"/>
  </p:normalViewPr>
  <p:slideViewPr>
    <p:cSldViewPr>
      <p:cViewPr varScale="1">
        <p:scale>
          <a:sx n="82" d="100"/>
          <a:sy n="82" d="100"/>
        </p:scale>
        <p:origin x="102" y="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780C-8EF4-4F8D-A942-CDE7BCA0051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70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</a:t>
            </a:r>
            <a:r>
              <a:rPr lang="ja-JP" altLang="en-US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</a:t>
            </a:r>
            <a:endParaRPr lang="ko-KR" altLang="en-US" sz="8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2:1 - 4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3월학원복음화\10과 일심\3월학원복음화1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2996949"/>
            <a:ext cx="5472608" cy="38324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8" b="92980" l="40142" r="93394">
                        <a14:foregroundMark x1="27795" y1="59429" x2="28150" y2="69061"/>
                        <a14:foregroundMark x1="35925" y1="64327" x2="38262" y2="64000"/>
                        <a14:foregroundMark x1="28506" y1="44490" x2="27795" y2="50122"/>
                        <a14:foregroundMark x1="82520" y1="65633" x2="82165" y2="81796"/>
                        <a14:foregroundMark x1="86687" y1="84408" x2="87500" y2="87755"/>
                        <a14:foregroundMark x1="87652" y1="81551" x2="82520" y2="83102"/>
                        <a14:foregroundMark x1="74746" y1="58939" x2="75457" y2="68653"/>
                        <a14:foregroundMark x1="84502" y1="59102" x2="83791" y2="64327"/>
                        <a14:foregroundMark x1="76728" y1="83673" x2="80691" y2="82857"/>
                        <a14:foregroundMark x1="57876" y1="81959" x2="58841" y2="87429"/>
                        <a14:foregroundMark x1="75813" y1="72408" x2="74848" y2="72735"/>
                        <a14:foregroundMark x1="69309" y1="73143" x2="70224" y2="72735"/>
                        <a14:foregroundMark x1="77033" y1="47020" x2="82063" y2="60980"/>
                        <a14:foregroundMark x1="83943" y1="55102" x2="83587" y2="58857"/>
                        <a14:foregroundMark x1="69919" y1="41469" x2="74136" y2="63184"/>
                        <a14:foregroundMark x1="66260" y1="49796" x2="69360" y2="55755"/>
                        <a14:foregroundMark x1="74136" y1="52000" x2="75508" y2="52898"/>
                        <a14:foregroundMark x1="65701" y1="48571" x2="64329" y2="51673"/>
                        <a14:foregroundMark x1="46646" y1="79020" x2="48577" y2="77143"/>
                        <a14:backgroundMark x1="65600" y1="7510" x2="42226" y2="32163"/>
                        <a14:backgroundMark x1="27236" y1="17633" x2="17022" y2="74776"/>
                        <a14:backgroundMark x1="41311" y1="31918" x2="43598" y2="55102"/>
                        <a14:backgroundMark x1="41311" y1="70367" x2="43445" y2="88898"/>
                        <a14:backgroundMark x1="74136" y1="76571" x2="74289" y2="80490"/>
                        <a14:backgroundMark x1="77287" y1="64327" x2="77439" y2="65469"/>
                        <a14:backgroundMark x1="76118" y1="55755" x2="76728" y2="56082"/>
                        <a14:backgroundMark x1="56098" y1="59510" x2="56657" y2="60816"/>
                        <a14:backgroundMark x1="77388" y1="67429" x2="77490" y2="68082"/>
                        <a14:backgroundMark x1="76372" y1="73469" x2="76626" y2="73714"/>
                        <a14:backgroundMark x1="31098" y1="32163" x2="29573" y2="82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12" y="-675456"/>
            <a:ext cx="9948289" cy="616543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せんたくも　ひとつ</a:t>
            </a:r>
            <a:endParaRPr lang="ko-KR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13" y="2956023"/>
            <a:ext cx="2088639" cy="348373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87" y="1622313"/>
            <a:ext cx="2911068" cy="37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사람들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9" y="427677"/>
            <a:ext cx="9938699" cy="616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줄무늬가 있는 오른쪽 화살표 1"/>
          <p:cNvSpPr/>
          <p:nvPr/>
        </p:nvSpPr>
        <p:spPr>
          <a:xfrm rot="19780015">
            <a:off x="646107" y="1827081"/>
            <a:ext cx="8915751" cy="3694237"/>
          </a:xfrm>
          <a:prstGeom prst="stripedRightArrow">
            <a:avLst/>
          </a:prstGeom>
          <a:solidFill>
            <a:srgbClr val="FF66FF"/>
          </a:solidFill>
          <a:ln w="88900">
            <a:solidFill>
              <a:schemeClr val="accent5">
                <a:lumMod val="50000"/>
              </a:schemeClr>
            </a:solidFill>
          </a:ln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イエスさまの　さいりんを　まつ</a:t>
            </a:r>
            <a:endParaRPr lang="ko-KR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02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31"/>
            <a:ext cx="9144000" cy="64281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줄무늬가 있는 오른쪽 화살표 2"/>
          <p:cNvSpPr/>
          <p:nvPr/>
        </p:nvSpPr>
        <p:spPr>
          <a:xfrm>
            <a:off x="262194" y="764704"/>
            <a:ext cx="8915751" cy="4536504"/>
          </a:xfrm>
          <a:prstGeom prst="stripedRightArrow">
            <a:avLst/>
          </a:prstGeom>
          <a:solidFill>
            <a:srgbClr val="FF66FF"/>
          </a:solidFill>
          <a:ln w="88900">
            <a:solidFill>
              <a:schemeClr val="accent5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こころを　あわせ</a:t>
            </a:r>
            <a:endParaRPr lang="en-US" altLang="ja-JP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いのりに　せんねん</a:t>
            </a:r>
            <a:endParaRPr lang="ko-KR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33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いっしん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7" name="Picture 2" descr="C:\Users\Administrator\Desktop\3월학원복음화\10과 일심\3월학원복음화10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4" y="1726165"/>
            <a:ext cx="7302524" cy="51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세로로 말린 두루마리 모양 1"/>
          <p:cNvSpPr/>
          <p:nvPr/>
        </p:nvSpPr>
        <p:spPr>
          <a:xfrm>
            <a:off x="2195736" y="1694011"/>
            <a:ext cx="4824536" cy="3625529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 w="349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ごじゅんせつの　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err="1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ひに</a:t>
            </a:r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err="1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はたらきが　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おきました</a:t>
            </a:r>
            <a:endParaRPr lang="ko-KR" altLang="en-US" sz="3600" dirty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57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31"/>
            <a:ext cx="9144000" cy="6428137"/>
          </a:xfrm>
          <a:prstGeom prst="rect">
            <a:avLst/>
          </a:prstGeom>
        </p:spPr>
      </p:pic>
      <p:sp>
        <p:nvSpPr>
          <p:cNvPr id="3" name="세로로 말린 두루마리 모양 2"/>
          <p:cNvSpPr/>
          <p:nvPr/>
        </p:nvSpPr>
        <p:spPr>
          <a:xfrm>
            <a:off x="2015716" y="1124744"/>
            <a:ext cx="5112568" cy="3625529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 w="349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かならず　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じょうじゅする　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　しょうりしよう！</a:t>
            </a:r>
            <a:endParaRPr lang="ko-KR" altLang="en-US" sz="3600" dirty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33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いっしん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7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5250" y="0"/>
            <a:ext cx="8892480" cy="6741368"/>
          </a:xfrm>
          <a:prstGeom prst="rect">
            <a:avLst/>
          </a:prstGeom>
          <a:solidFill>
            <a:srgbClr val="009900"/>
          </a:solidFill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7014" y="602060"/>
            <a:ext cx="8568952" cy="613930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800" b="1" kern="300" spc="150" dirty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</a:t>
            </a:r>
            <a:r>
              <a:rPr lang="en-US" altLang="ko-KR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1-4</a:t>
            </a:r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ko-KR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のみ</a:t>
            </a:r>
            <a:r>
              <a:rPr lang="ja-JP" altLang="en-US" sz="4800" b="1" kern="300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</a:t>
            </a:r>
            <a:endParaRPr lang="en-US" altLang="ko-KR" sz="4800" b="1" kern="300" spc="150" dirty="0" smtClean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ko-KR" sz="1800" b="1" kern="300" spc="150" dirty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-10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ごじゅんせつの　</a:t>
            </a:r>
            <a:r>
              <a:rPr lang="ja-JP" altLang="en-US" sz="4000" b="1" kern="300" spc="-100" dirty="0" err="1" smtClean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ひに</a:t>
            </a:r>
            <a:r>
              <a:rPr lang="ja-JP" altLang="en-US" sz="4000" b="1" kern="300" spc="-10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なって、</a:t>
            </a:r>
            <a:endParaRPr lang="en-US" altLang="ja-JP" sz="4000" b="1" kern="300" spc="-100" dirty="0" smtClean="0">
              <a:ln w="11430"/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-10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みなが　ひとつところに　あつまって</a:t>
            </a:r>
            <a:r>
              <a:rPr lang="ja-JP" altLang="en-US" sz="4000" b="1" kern="300" spc="-100" dirty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いた</a:t>
            </a:r>
            <a:r>
              <a:rPr lang="ja-JP" altLang="en-US" sz="4000" b="1" kern="300" spc="-10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とつぜん、てんから、</a:t>
            </a:r>
            <a:endParaRPr lang="en-US" altLang="ja-JP" sz="4000" b="1" kern="300" spc="-100" dirty="0" smtClean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はげしい　かぜが　ふいて　くる</a:t>
            </a:r>
            <a:endParaRPr lang="en-US" altLang="ja-JP" sz="4000" b="1" kern="300" spc="-100" dirty="0" smtClean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ような　ひびきが</a:t>
            </a:r>
            <a:r>
              <a:rPr lang="ja-JP" altLang="en-US" sz="4000" b="1" kern="300" spc="-100" dirty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おこり、かれらの</a:t>
            </a:r>
            <a:endParaRPr lang="en-US" altLang="ja-JP" sz="4000" b="1" kern="300" spc="-100" dirty="0" smtClean="0">
              <a:ln w="11430"/>
              <a:solidFill>
                <a:srgbClr val="F8F8F8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b="1" kern="300" spc="-10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いた　いえぜんたいに　ひびきわたった。</a:t>
            </a:r>
            <a:endParaRPr lang="en-US" altLang="ko-KR" sz="4000" b="1" kern="300" spc="-10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3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5584" y="87710"/>
            <a:ext cx="8892480" cy="6741368"/>
          </a:xfrm>
          <a:prstGeom prst="rect">
            <a:avLst/>
          </a:prstGeom>
          <a:solidFill>
            <a:srgbClr val="009900"/>
          </a:solidFill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718692"/>
            <a:ext cx="9198768" cy="613930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base" latinLnBrk="0"/>
            <a:r>
              <a:rPr lang="ja-JP" altLang="en-US" sz="4000" b="1" spc="150" dirty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</a:t>
            </a:r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、ほのおの　ような　わかれた</a:t>
            </a:r>
            <a:endParaRPr lang="en-US" altLang="ja-JP" sz="4000" b="1" spc="15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したが　あらわれて</a:t>
            </a:r>
            <a:r>
              <a:rPr lang="ja-JP" altLang="en-US" sz="4000" b="1" spc="150" dirty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、ひとりひとり</a:t>
            </a:r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4000" b="1" spc="15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うえに　とどまった</a:t>
            </a:r>
            <a:r>
              <a:rPr lang="ja-JP" altLang="en-US" sz="4000" b="1" spc="150" dirty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。すると</a:t>
            </a:r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4000" b="1" spc="15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みなが　</a:t>
            </a:r>
            <a:r>
              <a:rPr lang="ja-JP" altLang="en-US" sz="4000" b="1" spc="150" dirty="0" err="1" smtClean="0">
                <a:ln w="1143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000" b="1" spc="150" dirty="0" smtClean="0">
                <a:ln w="1143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いれいに　みたされ</a:t>
            </a:r>
            <a:endParaRPr lang="en-US" altLang="ja-JP" sz="4000" b="1" spc="150" dirty="0" smtClean="0">
              <a:ln w="11430"/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みたまが　はなさせて　くださる</a:t>
            </a:r>
            <a:endParaRPr lang="en-US" altLang="ja-JP" sz="4000" b="1" spc="15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とおり</a:t>
            </a:r>
            <a:r>
              <a:rPr lang="ja-JP" altLang="en-US" sz="4000" b="1" spc="150" dirty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、たこくの　ことばで</a:t>
            </a:r>
            <a:endParaRPr lang="en-US" altLang="ja-JP" sz="4000" b="1" spc="150" dirty="0" smtClean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 latinLnBrk="0"/>
            <a:r>
              <a:rPr lang="ja-JP" altLang="en-US" sz="4000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はなしだした</a:t>
            </a:r>
            <a:r>
              <a:rPr lang="ja-JP" altLang="en-US" sz="4000" b="1" spc="150" dirty="0">
                <a:ln w="11430"/>
                <a:solidFill>
                  <a:srgbClr val="F8F8F8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ko-KR" altLang="en-US" sz="4000" b="1" spc="150" dirty="0">
              <a:ln w="11430"/>
              <a:solidFill>
                <a:srgbClr val="F8F8F8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20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3600400" y="160815"/>
            <a:ext cx="5543600" cy="1800200"/>
          </a:xfrm>
          <a:prstGeom prst="cloudCallout">
            <a:avLst>
              <a:gd name="adj1" fmla="val -65943"/>
              <a:gd name="adj2" fmla="val 4535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r>
              <a:rPr lang="ja-JP" altLang="en-US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7200800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5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42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ひとりで</a:t>
            </a:r>
            <a: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いのり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3123515"/>
            <a:ext cx="5372772" cy="39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052736"/>
            <a:ext cx="3168352" cy="32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67"/>
            <a:ext cx="2880320" cy="31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76"/>
            <a:ext cx="3673906" cy="3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47294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732240" y="1307790"/>
            <a:ext cx="2521496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7200" y="3101937"/>
            <a:ext cx="253062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-126268" y="-119969"/>
            <a:ext cx="9396536" cy="5743947"/>
          </a:xfrm>
          <a:prstGeom prst="irregularSeal2">
            <a:avLst/>
          </a:prstGeom>
          <a:solidFill>
            <a:schemeClr val="accent3">
              <a:lumMod val="50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Oneness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-1692696" y="-184617"/>
            <a:ext cx="12025336" cy="6495031"/>
          </a:xfrm>
          <a:prstGeom prst="irregularSeal2">
            <a:avLst/>
          </a:prstGeom>
          <a:solidFill>
            <a:srgbClr val="00CC00"/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せかい</a:t>
            </a:r>
            <a:endParaRPr lang="en-US" altLang="ja-JP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ja-JP" alt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ふくいんか</a:t>
            </a:r>
            <a:endParaRPr lang="ko-KR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50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186375" y="260648"/>
            <a:ext cx="934800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AutoNum type="arabicPeriod"/>
            </a:pPr>
            <a:r>
              <a:rPr lang="ja-JP" alt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しんりは　ひとつ</a:t>
            </a:r>
            <a:endParaRPr lang="ko-KR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30860"/>
            <a:ext cx="6891987" cy="382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9320" y="1556792"/>
            <a:ext cx="6912768" cy="51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473377" y="1722357"/>
            <a:ext cx="432048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6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87 0.01042 L 0.91354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2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339752" y="332656"/>
            <a:ext cx="4906935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6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96686" l="3270" r="89918">
                        <a14:foregroundMark x1="23433" y1="59064" x2="23161" y2="63548"/>
                        <a14:foregroundMark x1="10354" y1="85770" x2="10627" y2="89279"/>
                        <a14:foregroundMark x1="35695" y1="68031" x2="36240" y2="68616"/>
                        <a14:foregroundMark x1="39510" y1="66472" x2="39782" y2="67446"/>
                        <a14:foregroundMark x1="9537" y1="64717" x2="8992" y2="65302"/>
                        <a14:foregroundMark x1="11989" y1="59844" x2="13624" y2="60039"/>
                        <a14:foregroundMark x1="41962" y1="59649" x2="43324" y2="59649"/>
                        <a14:foregroundMark x1="39510" y1="57115" x2="40872" y2="56140"/>
                        <a14:foregroundMark x1="29428" y1="58480" x2="32153" y2="57115"/>
                        <a14:foregroundMark x1="16349" y1="74269" x2="16894" y2="73489"/>
                        <a14:backgroundMark x1="53134" y1="42885" x2="99728" y2="67446"/>
                        <a14:backgroundMark x1="52316" y1="50682" x2="76567" y2="81481"/>
                        <a14:backgroundMark x1="51499" y1="44055" x2="89101" y2="41910"/>
                        <a14:backgroundMark x1="26431" y1="46979" x2="52316" y2="51462"/>
                        <a14:backgroundMark x1="29973" y1="80312" x2="42779" y2="89864"/>
                        <a14:backgroundMark x1="30518" y1="68811" x2="49046" y2="75244"/>
                        <a14:backgroundMark x1="41144" y1="64912" x2="52316" y2="68031"/>
                        <a14:backgroundMark x1="46322" y1="53216" x2="51226" y2="63743"/>
                        <a14:backgroundMark x1="13351" y1="80897" x2="10627" y2="78558"/>
                        <a14:backgroundMark x1="14986" y1="77973" x2="14986" y2="77973"/>
                        <a14:backgroundMark x1="17984" y1="76023" x2="17984" y2="74464"/>
                        <a14:backgroundMark x1="59401" y1="8577" x2="80381" y2="47953"/>
                        <a14:backgroundMark x1="28610" y1="78363" x2="32153" y2="82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33754"/>
            <a:ext cx="2546337" cy="35593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96686" l="3270" r="89918">
                        <a14:foregroundMark x1="23433" y1="59064" x2="23161" y2="63548"/>
                        <a14:foregroundMark x1="10354" y1="85770" x2="10627" y2="89279"/>
                        <a14:foregroundMark x1="35695" y1="68031" x2="36240" y2="68616"/>
                        <a14:foregroundMark x1="39510" y1="66472" x2="39782" y2="67446"/>
                        <a14:foregroundMark x1="9537" y1="64717" x2="8992" y2="65302"/>
                        <a14:foregroundMark x1="11989" y1="59844" x2="13624" y2="60039"/>
                        <a14:foregroundMark x1="41962" y1="59649" x2="43324" y2="59649"/>
                        <a14:foregroundMark x1="39510" y1="57115" x2="40872" y2="56140"/>
                        <a14:foregroundMark x1="29428" y1="58480" x2="32153" y2="57115"/>
                        <a14:foregroundMark x1="16349" y1="74269" x2="16894" y2="73489"/>
                        <a14:backgroundMark x1="53134" y1="42885" x2="99728" y2="67446"/>
                        <a14:backgroundMark x1="52316" y1="50682" x2="76567" y2="81481"/>
                        <a14:backgroundMark x1="51499" y1="44055" x2="89101" y2="41910"/>
                        <a14:backgroundMark x1="26431" y1="46979" x2="52316" y2="51462"/>
                        <a14:backgroundMark x1="29973" y1="80312" x2="42779" y2="89864"/>
                        <a14:backgroundMark x1="30518" y1="68811" x2="49046" y2="75244"/>
                        <a14:backgroundMark x1="41144" y1="64912" x2="52316" y2="68031"/>
                        <a14:backgroundMark x1="46322" y1="53216" x2="51226" y2="63743"/>
                        <a14:backgroundMark x1="13351" y1="80897" x2="10627" y2="78558"/>
                        <a14:backgroundMark x1="14986" y1="77973" x2="14986" y2="77973"/>
                        <a14:backgroundMark x1="17984" y1="76023" x2="17984" y2="74464"/>
                        <a14:backgroundMark x1="59401" y1="8577" x2="80381" y2="47953"/>
                        <a14:backgroundMark x1="28610" y1="78363" x2="32153" y2="82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91">
            <a:off x="3600817" y="1909619"/>
            <a:ext cx="1751493" cy="24482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96686" l="3270" r="89918">
                        <a14:foregroundMark x1="23433" y1="59064" x2="23161" y2="63548"/>
                        <a14:foregroundMark x1="10354" y1="85770" x2="10627" y2="89279"/>
                        <a14:foregroundMark x1="35695" y1="68031" x2="36240" y2="68616"/>
                        <a14:foregroundMark x1="39510" y1="66472" x2="39782" y2="67446"/>
                        <a14:foregroundMark x1="9537" y1="64717" x2="8992" y2="65302"/>
                        <a14:foregroundMark x1="11989" y1="59844" x2="13624" y2="60039"/>
                        <a14:foregroundMark x1="41962" y1="59649" x2="43324" y2="59649"/>
                        <a14:foregroundMark x1="39510" y1="57115" x2="40872" y2="56140"/>
                        <a14:foregroundMark x1="29428" y1="58480" x2="32153" y2="57115"/>
                        <a14:foregroundMark x1="16349" y1="74269" x2="16894" y2="73489"/>
                        <a14:backgroundMark x1="53134" y1="42885" x2="99728" y2="67446"/>
                        <a14:backgroundMark x1="52316" y1="50682" x2="76567" y2="81481"/>
                        <a14:backgroundMark x1="51499" y1="44055" x2="89101" y2="41910"/>
                        <a14:backgroundMark x1="26431" y1="46979" x2="52316" y2="51462"/>
                        <a14:backgroundMark x1="29973" y1="80312" x2="42779" y2="89864"/>
                        <a14:backgroundMark x1="30518" y1="68811" x2="49046" y2="75244"/>
                        <a14:backgroundMark x1="41144" y1="64912" x2="52316" y2="68031"/>
                        <a14:backgroundMark x1="46322" y1="53216" x2="51226" y2="63743"/>
                        <a14:backgroundMark x1="13351" y1="80897" x2="10627" y2="78558"/>
                        <a14:backgroundMark x1="14986" y1="77973" x2="14986" y2="77973"/>
                        <a14:backgroundMark x1="17984" y1="76023" x2="17984" y2="74464"/>
                        <a14:backgroundMark x1="59401" y1="8577" x2="80381" y2="47953"/>
                        <a14:backgroundMark x1="28610" y1="78363" x2="32153" y2="82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7484">
            <a:off x="3788957" y="3235235"/>
            <a:ext cx="1751493" cy="244827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w="12700"/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13" y="3212976"/>
            <a:ext cx="3127596" cy="21986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2606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25 -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5903 C 0.01597 -0.04723 0.03108 -0.03542 0.0375 -0.02014 C 0.04427 -0.00394 0.04774 0.01597 0.05087 0.03587 C 0.05451 0.05532 0.05087 0.07199 0.04774 0.09004 C 0.04427 0.10671 0.03924 0.12523 0.0276 0.13981 C 0.01771 0.15486 0.00104 0.16712 -0.01719 0.17662 C -0.03385 0.18495 -0.05365 0.1912 -0.07361 0.19421 C -0.09323 0.19768 -0.11302 0.19768 -0.1316 0.19421 C -0.15139 0.1912 -0.16962 0.18379 -0.18437 0.17175 C -0.19948 0.16087 -0.21267 0.14745 -0.21944 0.13125 C -0.22778 0.11574 -0.2309 0.09444 -0.2309 0.078 C -0.23264 0.06134 -0.2309 0.04189 -0.2224 0.02523 C -0.21458 0.00995 -0.19948 -0.00209 -0.17969 -0.00811 C -0.15955 -0.0125 -0.13958 -0.00695 -0.12639 0.00439 C -0.11493 0.01481 -0.1066 0.03101 -0.10486 0.05092 C -0.10486 0.07037 -0.1066 0.08865 -0.11493 0.1037 C -0.12326 0.11851 -0.12153 0.12175 -0.15451 0.14143 C -0.18437 0.16273 -0.21458 0.15648 -0.23264 0.15787 C -0.25069 0.15787 -0.26562 0.15185 -0.28368 0.14583 C -0.30399 0.13842 -0.32031 0.12523 -0.33194 0.1125 C -0.34375 0.10046 -0.34844 0.08541 -0.35503 0.06134 C -0.35972 0.03726 -0.35972 0.02523 -0.35972 0.00671 C -0.35972 -0.01135 -0.35972 -0.0294 -0.35972 -0.04723 " pathEditMode="relative" rAng="0" ptsTypes="fffffffffffffffffffffff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128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24 -0.03981 C -0.13924 -0.04792 -0.1533 -0.05579 -0.15816 -0.05579 C -0.18924 -0.05579 -0.22118 0.06945 -0.22118 0.19445 C -0.22118 0.13148 -0.23715 0.06945 -0.25226 0.06945 C -0.26823 0.06945 -0.28333 0.13241 -0.28333 0.19468 C -0.28333 0.16366 -0.29132 0.13171 -0.29931 0.13171 C -0.30729 0.13171 -0.31528 0.16273 -0.31528 0.19468 C -0.31528 0.17871 -0.31927 0.16366 -0.32326 0.16366 C -0.32726 0.16366 -0.33125 0.17963 -0.33125 0.19468 C -0.33125 0.18658 -0.33333 0.17871 -0.33524 0.17871 C -0.33629 0.17871 -0.33924 0.18681 -0.33924 0.19468 C -0.33924 0.19074 -0.34028 0.18658 -0.34132 0.18658 C -0.34132 0.18565 -0.3434 0.19051 -0.3434 0.19468 C -0.3434 0.19259 -0.3434 0.19074 -0.34444 0.19074 C -0.34444 0.19167 -0.34549 0.19283 -0.34549 0.19468 C -0.34549 0.19375 -0.34549 0.19259 -0.34549 0.19167 C -0.34653 0.19167 -0.34653 0.19259 -0.34653 0.19375 C -0.34757 0.19375 -0.34757 0.19283 -0.34757 0.19167 C -0.34861 0.19167 -0.34861 0.19259 -0.34861 0.19375 " pathEditMode="relative" rAng="0" ptsTypes="fffffffffffffffffff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9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-0.125 L 0.02674 0.03612 L 0.00035 -0.125 L -0.0276 0.03612 L -0.0559 -0.125 L -0.08194 0.03612 L -0.10989 -0.125 L -0.13628 0.03612 L -0.16441 -0.125 L -0.19253 0.03612 L -0.21892 -0.125 L -0.24687 0.03612 L -0.27291 -0.125 L -0.30121 0.03612 L -0.32916 -0.125 L -0.35555 0.03612 L -0.38333 -0.125 " pathEditMode="relative" rAng="0" ptsTypes="FFFFFFFFFFFFFFFFF">
                                      <p:cBhvr>
                                        <p:cTn id="15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096723" y="521786"/>
            <a:ext cx="4906935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みたし</a:t>
            </a:r>
            <a:endParaRPr lang="ko-KR" altLang="en-US" sz="6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39"/>
            <a:ext cx="3545117" cy="47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정오각형 10"/>
          <p:cNvSpPr/>
          <p:nvPr/>
        </p:nvSpPr>
        <p:spPr>
          <a:xfrm>
            <a:off x="683568" y="1512386"/>
            <a:ext cx="2376264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lang="en-US" altLang="ja-JP" sz="2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もくそう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정오각형 11"/>
          <p:cNvSpPr/>
          <p:nvPr/>
        </p:nvSpPr>
        <p:spPr>
          <a:xfrm>
            <a:off x="681200" y="3789040"/>
            <a:ext cx="2378631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정오각형 12"/>
          <p:cNvSpPr/>
          <p:nvPr/>
        </p:nvSpPr>
        <p:spPr>
          <a:xfrm>
            <a:off x="5990615" y="1512386"/>
            <a:ext cx="2426198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どくしょ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정오각형 13"/>
          <p:cNvSpPr/>
          <p:nvPr/>
        </p:nvSpPr>
        <p:spPr>
          <a:xfrm>
            <a:off x="6084168" y="3790277"/>
            <a:ext cx="2507612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0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</TotalTime>
  <Words>96</Words>
  <Application>Microsoft Office PowerPoint</Application>
  <PresentationFormat>画面に合わせる (4:3)</PresentationFormat>
  <Paragraphs>63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(3) 양평군체 B</vt:lpstr>
      <vt:lpstr>HY견고딕</vt:lpstr>
      <vt:lpstr>HY헤드라인M</vt:lpstr>
      <vt:lpstr>HY목각파임B</vt:lpstr>
      <vt:lpstr>HY강B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10か  いっしん</vt:lpstr>
      <vt:lpstr>PowerPoint プレゼンテーション</vt:lpstr>
      <vt:lpstr>PowerPoint プレゼンテーション</vt:lpstr>
      <vt:lpstr>PowerPoint プレゼンテーション</vt:lpstr>
      <vt:lpstr>あさと　よるに　ひとりで 　いのり</vt:lpstr>
      <vt:lpstr>영성 훈련 – 참된 성공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132</cp:revision>
  <dcterms:created xsi:type="dcterms:W3CDTF">2019-01-31T16:50:58Z</dcterms:created>
  <dcterms:modified xsi:type="dcterms:W3CDTF">2019-03-08T01:05:29Z</dcterms:modified>
</cp:coreProperties>
</file>