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embedTrueTypeFonts="1" saveSubsetFonts="1">
  <p:sldMasterIdLst>
    <p:sldMasterId id="2147483648" r:id="rId1"/>
    <p:sldMasterId id="2147483649" r:id="rId2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24384000" cy="13716000"/>
  <p:notesSz cx="6858000" cy="9144000"/>
  <p:embeddedFontLst>
    <p:embeddedFont>
      <p:font typeface="KT&amp;G 상상제목 B" panose="020B0604020202020204" charset="-127"/>
      <p:regular r:id="rId26"/>
    </p:embeddedFont>
  </p:embeddedFontLst>
  <p:defaultTextStyle>
    <a:defPPr>
      <a:defRPr lang="ko-KR"/>
    </a:defPPr>
    <a:lvl1pPr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1pPr>
    <a:lvl2pPr indent="2286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2pPr>
    <a:lvl3pPr indent="4572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3pPr>
    <a:lvl4pPr indent="6858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4pPr>
    <a:lvl5pPr indent="914400" algn="ctr" defTabSz="8255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5pPr>
    <a:lvl6pPr marL="22860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6pPr>
    <a:lvl7pPr marL="27432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7pPr>
    <a:lvl8pPr marL="32004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8pPr>
    <a:lvl9pPr marL="36576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128" autoAdjust="0"/>
  </p:normalViewPr>
  <p:slideViewPr>
    <p:cSldViewPr showGuides="1">
      <p:cViewPr varScale="1">
        <p:scale>
          <a:sx n="29" d="100"/>
          <a:sy n="29" d="100"/>
        </p:scale>
        <p:origin x="138" y="81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Helvetica Neue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Helvetica Neue" charset="0"/>
              </a:rPr>
              <a:t>Second level</a:t>
            </a:r>
          </a:p>
          <a:p>
            <a:pPr lvl="2"/>
            <a:r>
              <a:rPr lang="ko-KR" altLang="ko-KR" smtClean="0">
                <a:sym typeface="Helvetica Neue" charset="0"/>
              </a:rPr>
              <a:t>Third level</a:t>
            </a:r>
          </a:p>
          <a:p>
            <a:pPr lvl="3"/>
            <a:r>
              <a:rPr lang="ko-KR" altLang="ko-KR" smtClean="0">
                <a:sym typeface="Helvetica Neue" charset="0"/>
              </a:rPr>
              <a:t>Fourth level</a:t>
            </a:r>
          </a:p>
          <a:p>
            <a:pPr lvl="4"/>
            <a:r>
              <a:rPr lang="ko-KR" altLang="ko-KR" smtClean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96126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24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「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主(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しゅ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助(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たす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けられる」という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意味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いみ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込(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められた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名前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なまえ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でした</a:t>
            </a:r>
          </a:p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彼(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かれ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祭司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さいし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、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学者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がくしゃ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、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改革者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かいかくしゃ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エズラ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7:6)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568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229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最後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さいご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のゼデキヤ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王(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のとき、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祭司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さいし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セラヤの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息子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むすこ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でした 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エズラ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7:1)</a:t>
            </a:r>
            <a:endParaRPr lang="ja-JP" altLang="ja-JP" sz="2200" kern="1200" dirty="0" smtClean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latinLnBrk="0"/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律法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りっぽう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通(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つう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じて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いる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学者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がくしゃ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エズラ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7:6)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758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捕虜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ほり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ょ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時代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じだい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の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預言者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よげんしゃ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で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エズラ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7:6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10)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08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741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B.C 539 10月(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がつ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にクロス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王(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がバビロンを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征服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せいふく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しました</a:t>
            </a:r>
          </a:p>
          <a:p>
            <a:r>
              <a:rPr lang="ko-KR" altLang="ko-KR" smtClean="0"/>
              <a:t>. </a:t>
            </a: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948667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B.C 538 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捕虜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ほり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ょ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になったユダヤ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人(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じん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はエルサレムに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帰(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かえ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るように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命令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めいれい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下(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くだ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しました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473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150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B.C 515 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エズラの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使命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しめい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が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始(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はじ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まりま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した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699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457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1) 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みことば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運動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うんどう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起(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こしました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エズラ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7:1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6)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004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2) 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宗教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しゅうきょう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改革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かいかく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起(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お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こしました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エズラ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7:6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～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10)</a:t>
            </a:r>
            <a:endParaRPr lang="ja-JP" altLang="ja-JP" sz="2200" kern="1200" dirty="0"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050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867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0">
              <a:lnSpc>
                <a:spcPct val="11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altLang="ko-KR" dirty="0" smtClean="0"/>
              <a:t>3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3) 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会堂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かいどう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en-US" altLang="ja-JP" sz="2200" kern="1200" dirty="0" err="1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運動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うんどう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を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始(</a:t>
            </a:r>
            <a:r>
              <a:rPr lang="ja-JP" altLang="en-US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はじ</a:t>
            </a:r>
            <a:r>
              <a:rPr lang="en-US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)</a:t>
            </a:r>
            <a:r>
              <a:rPr lang="ja-JP" altLang="ja-JP" sz="2200" kern="120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めました</a:t>
            </a:r>
          </a:p>
          <a:p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00640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0003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8540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402175" y="571500"/>
            <a:ext cx="5203825" cy="119126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790700" y="571500"/>
            <a:ext cx="15459075" cy="119126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4833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5736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8146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503356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2633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5136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98375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8611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061350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0962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4037551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3312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2767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7229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790700" y="3644900"/>
            <a:ext cx="10331450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74550" y="3644900"/>
            <a:ext cx="10331450" cy="883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0433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6032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6537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073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936034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680598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1790700" y="571500"/>
            <a:ext cx="20815300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1790700" y="3644900"/>
            <a:ext cx="20815300" cy="883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pple SD 산돌고딕 Neo 옅은체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Apple SD 산돌고딕 Neo 옅은체" charset="0"/>
              </a:rPr>
              <a:t>Second level</a:t>
            </a:r>
          </a:p>
          <a:p>
            <a:pPr lvl="2"/>
            <a:r>
              <a:rPr lang="ko-KR" altLang="ko-KR" smtClean="0">
                <a:sym typeface="Apple SD 산돌고딕 Neo 옅은체" charset="0"/>
              </a:rPr>
              <a:t>Third level</a:t>
            </a:r>
          </a:p>
          <a:p>
            <a:pPr lvl="3"/>
            <a:r>
              <a:rPr lang="ko-KR" altLang="ko-KR" smtClean="0">
                <a:sym typeface="Apple SD 산돌고딕 Neo 옅은체" charset="0"/>
              </a:rPr>
              <a:t>Fourth level</a:t>
            </a:r>
          </a:p>
          <a:p>
            <a:pPr lvl="4"/>
            <a:r>
              <a:rPr lang="ko-KR" altLang="ko-KR" smtClean="0">
                <a:sym typeface="Apple SD 산돌고딕 Neo 옅은체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+mj-lt"/>
          <a:ea typeface="+mj-ea"/>
          <a:cs typeface="+mj-cs"/>
          <a:sym typeface="Apple SD 산돌고딕 Neo 옅은체" charset="0"/>
        </a:defRPr>
      </a:lvl1pPr>
      <a:lvl2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2pPr>
      <a:lvl3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3pPr>
      <a:lvl4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4pPr>
      <a:lvl5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5pPr>
      <a:lvl6pPr marL="4572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6pPr>
      <a:lvl7pPr marL="9144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7pPr>
      <a:lvl8pPr marL="13716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8pPr>
      <a:lvl9pPr marL="18288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9pPr>
    </p:titleStyle>
    <p:bodyStyle>
      <a:lvl1pPr marL="60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1pPr>
      <a:lvl2pPr marL="1219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2pPr>
      <a:lvl3pPr marL="1828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3pPr>
      <a:lvl4pPr marL="2438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4pPr>
      <a:lvl5pPr marL="30480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5pPr>
      <a:lvl6pPr marL="3505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6pPr>
      <a:lvl7pPr marL="3962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7pPr>
      <a:lvl8pPr marL="441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8pPr>
      <a:lvl9pPr marL="4876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+mj-lt"/>
          <a:ea typeface="+mj-ea"/>
          <a:cs typeface="+mj-cs"/>
          <a:sym typeface="Apple SD 산돌고딕 Neo 옅은체" charset="0"/>
        </a:defRPr>
      </a:lvl1pPr>
      <a:lvl2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2pPr>
      <a:lvl3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3pPr>
      <a:lvl4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4pPr>
      <a:lvl5pPr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5pPr>
      <a:lvl6pPr marL="4572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6pPr>
      <a:lvl7pPr marL="9144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7pPr>
      <a:lvl8pPr marL="13716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8pPr>
      <a:lvl9pPr marL="18288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FFFFFF"/>
          </a:solidFill>
          <a:latin typeface="Apple SD 산돌고딕 Neo 옅은체" charset="0"/>
          <a:ea typeface="Apple SD 산돌고딕 Neo 옅은체" charset="0"/>
          <a:cs typeface="Apple SD 산돌고딕 Neo 옅은체" charset="0"/>
          <a:sym typeface="Apple SD 산돌고딕 Neo 옅은체" charset="0"/>
        </a:defRPr>
      </a:lvl9pPr>
    </p:titleStyle>
    <p:bodyStyle>
      <a:lvl1pPr marL="60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1pPr>
      <a:lvl2pPr marL="1219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2pPr>
      <a:lvl3pPr marL="1828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3pPr>
      <a:lvl4pPr marL="2438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4pPr>
      <a:lvl5pPr marL="30480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5pPr>
      <a:lvl6pPr marL="35052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6pPr>
      <a:lvl7pPr marL="39624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7pPr>
      <a:lvl8pPr marL="44196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8pPr>
      <a:lvl9pPr marL="4876800" indent="-609600" algn="l" defTabSz="825500" rtl="0" fontAlgn="base" hangingPunct="0">
        <a:spcBef>
          <a:spcPts val="5900"/>
        </a:spcBef>
        <a:spcAft>
          <a:spcPct val="0"/>
        </a:spcAft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6.wma"/><Relationship Id="rId7" Type="http://schemas.openxmlformats.org/officeDocument/2006/relationships/slideLayout" Target="../slideLayouts/slideLayout13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audio" Target="../media/media7.wma"/><Relationship Id="rId5" Type="http://schemas.microsoft.com/office/2007/relationships/media" Target="../media/media7.wma"/><Relationship Id="rId10" Type="http://schemas.openxmlformats.org/officeDocument/2006/relationships/image" Target="../media/image3.png"/><Relationship Id="rId4" Type="http://schemas.openxmlformats.org/officeDocument/2006/relationships/audio" Target="../media/media6.wma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/>
          </p:cNvSpPr>
          <p:nvPr/>
        </p:nvSpPr>
        <p:spPr bwMode="auto">
          <a:xfrm>
            <a:off x="7891955" y="5708648"/>
            <a:ext cx="8598507" cy="2298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584200"/>
            <a:r>
              <a:rPr lang="ja-JP" altLang="en-US" sz="7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レムナントが　しるべき</a:t>
            </a:r>
            <a:endParaRPr lang="en-US" altLang="ja-JP" sz="70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defTabSz="584200"/>
            <a:r>
              <a:rPr lang="ja-JP" altLang="en-US" sz="7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エズラき</a:t>
            </a:r>
            <a:endParaRPr lang="ko-KR" sz="18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고통당하는 이방나라2.ps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1806575"/>
            <a:ext cx="21690013" cy="1010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6" name="SCREAM 1  -S.mp3" descr="SCREAM 1  -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3598" y="859790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7" name="SCREAM 2  -S.mp3" descr="SCREAM 2  -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4450" y="5633864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8" name="SCREAM 3  -S.mp3" descr="SCREAM 3  -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4450" y="7261225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8" fill="hold"/>
                                        <p:tgtEl>
                                          <p:spTgt spid="163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7" fill="hold"/>
                                        <p:tgtEl>
                                          <p:spTgt spid="163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04" fill="hold"/>
                                        <p:tgtEl>
                                          <p:spTgt spid="163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</p:cTn>
                <p:tgtEl>
                  <p:spTgt spid="1638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3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6"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</p:cTn>
                <p:tgtEl>
                  <p:spTgt spid="16387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63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7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</p:cTn>
                <p:tgtEl>
                  <p:spTgt spid="1638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63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포로로 끌려가는 이스라엘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796925"/>
            <a:ext cx="19191287" cy="12120563"/>
          </a:xfrm>
          <a:prstGeom prst="rect">
            <a:avLst/>
          </a:prstGeom>
          <a:noFill/>
          <a:ln>
            <a:noFill/>
          </a:ln>
          <a:effectLst>
            <a:outerShdw blurRad="76200" dist="145914" dir="276865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에스라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8" y="1917700"/>
            <a:ext cx="6904037" cy="987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9031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55"/>
          <p:cNvSpPr/>
          <p:nvPr/>
        </p:nvSpPr>
        <p:spPr>
          <a:xfrm>
            <a:off x="910268" y="5862535"/>
            <a:ext cx="22563464" cy="1990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lnSpc>
                <a:spcPct val="140000"/>
              </a:lnSpc>
              <a:defRPr sz="12000"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THE정고딕160"/>
                <a:ea typeface="THE정고딕160"/>
                <a:cs typeface="THE정고딕160"/>
                <a:sym typeface="THE정고딕160"/>
              </a:defRPr>
            </a:lvl1pPr>
          </a:lstStyle>
          <a:p>
            <a:pPr lvl="0">
              <a:lnSpc>
                <a:spcPct val="100000"/>
              </a:lnSpc>
              <a:defRPr sz="1800">
                <a:solidFill>
                  <a:srgbClr val="000000"/>
                </a:solidFill>
                <a:effectLst/>
              </a:defRPr>
            </a:pPr>
            <a:r>
              <a:rPr lang="ja-JP" altLang="en-US" sz="1200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エズラの　はたらきが　ありました</a:t>
            </a:r>
            <a:endParaRPr sz="12000" dirty="0">
              <a:solidFill>
                <a:srgbClr val="FFFFFF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에스라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8" y="1917700"/>
            <a:ext cx="6904037" cy="987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pasted-imag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" y="-1638944"/>
            <a:ext cx="24384000" cy="2263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 descr="에스라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2400"/>
            <a:ext cx="24382413" cy="2438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/>
          </p:cNvSpPr>
          <p:nvPr/>
        </p:nvSpPr>
        <p:spPr bwMode="auto">
          <a:xfrm>
            <a:off x="6805120" y="6406595"/>
            <a:ext cx="10772180" cy="90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ja-JP" altLang="en-US" dirty="0" smtClean="0">
                <a:latin typeface="KT&amp;G 상상제목 B" pitchFamily="2" charset="-127"/>
                <a:ea typeface="KT&amp;G 상상제목 B" pitchFamily="2" charset="-127"/>
              </a:rPr>
              <a:t>さんこうにして　つかってください</a:t>
            </a:r>
            <a:endParaRPr lang="ko-KR" sz="180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pasted-imag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1" b="7681"/>
          <a:stretch>
            <a:fillRect/>
          </a:stretch>
        </p:blipFill>
        <p:spPr bwMode="auto">
          <a:xfrm>
            <a:off x="0" y="-23813"/>
            <a:ext cx="24384000" cy="1376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7850"/>
            <a:ext cx="24384000" cy="148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Untitled 2.mp3" descr="Untitled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3800" y="2468563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" name="Picture 2" descr="노예2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469900"/>
            <a:ext cx="19804063" cy="12774613"/>
          </a:xfrm>
          <a:prstGeom prst="rect">
            <a:avLst/>
          </a:prstGeom>
          <a:noFill/>
          <a:ln>
            <a:noFill/>
          </a:ln>
          <a:effectLst>
            <a:outerShdw blurRad="152400" dist="192991" dir="2768651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5123" name="Picture 3" descr="pasted-image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0" b="31866"/>
          <a:stretch>
            <a:fillRect/>
          </a:stretch>
        </p:blipFill>
        <p:spPr bwMode="auto">
          <a:xfrm>
            <a:off x="0" y="-14288"/>
            <a:ext cx="24384000" cy="1374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124" name="Group 4"/>
          <p:cNvGrpSpPr>
            <a:grpSpLocks/>
          </p:cNvGrpSpPr>
          <p:nvPr/>
        </p:nvGrpSpPr>
        <p:grpSpPr bwMode="auto">
          <a:xfrm>
            <a:off x="1243013" y="976313"/>
            <a:ext cx="19912012" cy="12480925"/>
            <a:chOff x="0" y="0"/>
            <a:chExt cx="19911669" cy="12480769"/>
          </a:xfrm>
        </p:grpSpPr>
        <p:pic>
          <p:nvPicPr>
            <p:cNvPr id="5125" name="Picture 5" descr="남자 렘넌트 겁에 질림 반대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99081" y="1588835"/>
              <a:ext cx="6512588" cy="108919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6" name="Picture 6" descr="pasted-imag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867005" cy="5544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5127" name="Picture 7" descr="에스라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8" y="-15421"/>
            <a:ext cx="24382413" cy="2438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8" name="Picture 8" descr="학복_프레임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0035">
            <a:off x="1411212" y="228573"/>
            <a:ext cx="12606337" cy="491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9" name="Rectangle 9"/>
          <p:cNvSpPr>
            <a:spLocks/>
          </p:cNvSpPr>
          <p:nvPr/>
        </p:nvSpPr>
        <p:spPr bwMode="auto">
          <a:xfrm rot="21275847">
            <a:off x="1466748" y="-556518"/>
            <a:ext cx="2811668" cy="6258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/>
            <a:r>
              <a:rPr lang="ko-KR" altLang="ko-KR" sz="40000">
                <a:solidFill>
                  <a:srgbClr val="FF294C"/>
                </a:solidFill>
                <a:latin typeface="KT&amp;G 상상제목 B" pitchFamily="2" charset="-127"/>
                <a:ea typeface="KT&amp;G 상상제목 B" pitchFamily="2" charset="-127"/>
                <a:cs typeface="Apple SD 산돌고딕 Neo 세미볼드체" charset="0"/>
                <a:sym typeface="Apple SD 산돌고딕 Neo 세미볼드체" charset="0"/>
              </a:rPr>
              <a:t>1</a:t>
            </a:r>
            <a:endParaRPr lang="ko-KR" altLang="ko-KR" sz="180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Apple SD 산돌고딕 Neo 세미볼드체" charset="0"/>
              <a:sym typeface="Apple SD 산돌고딕 Neo 세미볼드체" charset="0"/>
            </a:endParaRPr>
          </a:p>
        </p:txBody>
      </p:sp>
      <p:sp>
        <p:nvSpPr>
          <p:cNvPr id="5130" name="Rectangle 10"/>
          <p:cNvSpPr>
            <a:spLocks/>
          </p:cNvSpPr>
          <p:nvPr/>
        </p:nvSpPr>
        <p:spPr bwMode="auto">
          <a:xfrm rot="21322266">
            <a:off x="3787171" y="1894860"/>
            <a:ext cx="9153147" cy="1703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/>
            <a:r>
              <a:rPr lang="ja-JP" altLang="en-US" sz="10400" dirty="0" smtClean="0">
                <a:solidFill>
                  <a:srgbClr val="42424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볼드체" charset="0"/>
              </a:rPr>
              <a:t>エズラと　わたし</a:t>
            </a:r>
            <a:endParaRPr lang="ko-KR" sz="14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  <a:sym typeface="Apple SD 산돌고딕 Neo 볼드체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43012" y="976312"/>
            <a:ext cx="10868025" cy="55092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4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そうせいき</a:t>
            </a:r>
            <a:r>
              <a:rPr kumimoji="1" lang="en-US" altLang="ja-JP" sz="4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3:15</a:t>
            </a:r>
          </a:p>
          <a:p>
            <a:endParaRPr kumimoji="1" lang="en-US" altLang="ja-JP" sz="44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400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わたしは、おまえ</a:t>
            </a:r>
            <a:r>
              <a:rPr lang="ja-JP" altLang="en-US" sz="4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　おんなとの　あいだに</a:t>
            </a:r>
            <a:r>
              <a:rPr lang="ja-JP" altLang="en-US" sz="4400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、また、おまえ</a:t>
            </a:r>
            <a:r>
              <a:rPr lang="ja-JP" altLang="en-US" sz="4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しそんと　おんなの　</a:t>
            </a:r>
            <a:r>
              <a:rPr lang="ja-JP" altLang="en-US" sz="4400" dirty="0" err="1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しそん</a:t>
            </a:r>
            <a:r>
              <a:rPr lang="ja-JP" altLang="en-US" sz="4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との　あいだに、てきいを　おく。かれは</a:t>
            </a:r>
            <a:r>
              <a:rPr lang="ja-JP" altLang="en-US" sz="4400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、おまえ</a:t>
            </a:r>
            <a:r>
              <a:rPr lang="ja-JP" altLang="en-US" sz="4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あたまを　ふみくだき、</a:t>
            </a:r>
            <a:r>
              <a:rPr lang="ja-JP" altLang="en-US" sz="4400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おまえは</a:t>
            </a:r>
            <a:r>
              <a:rPr lang="ja-JP" altLang="en-US" sz="4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、かれの　かかとに　かみつく</a:t>
            </a:r>
            <a:r>
              <a:rPr lang="ja-JP" altLang="en-US" sz="4400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endParaRPr kumimoji="1" lang="en-US" altLang="ja-JP" sz="44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kumimoji="1" lang="ja-JP" altLang="en-US" sz="4400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4" fill="hold"/>
                                        <p:tgtEl>
                                          <p:spTgt spid="5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grpId="1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125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25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0" fill="hold" display="0">
                  <p:stCondLst>
                    <p:cond delay="indefinite"/>
                  </p:stCondLst>
                </p:cTn>
                <p:tgtEl>
                  <p:spTgt spid="5121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5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1"/>
                  </p:tgtEl>
                </p:cond>
              </p:nextCondLst>
            </p:seq>
          </p:childTnLst>
        </p:cTn>
      </p:par>
    </p:tnLst>
    <p:bldLst>
      <p:bldP spid="5129" grpId="0" autoUpdateAnimBg="0"/>
      <p:bldP spid="5130" grpId="0" autoUpdateAnimBg="0"/>
      <p:bldP spid="12" grpId="0" animBg="1"/>
      <p:bldP spid="1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남자 렘넌트 겁에 질림 반대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3100" y="2565400"/>
            <a:ext cx="6511925" cy="1089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0" name="Picture 2" descr="pasted-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976313"/>
            <a:ext cx="10868025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243012" y="976312"/>
            <a:ext cx="10868025" cy="55092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4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そうせいき</a:t>
            </a:r>
            <a:r>
              <a:rPr kumimoji="1" lang="en-US" altLang="ja-JP" sz="4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3:15</a:t>
            </a:r>
          </a:p>
          <a:p>
            <a:endParaRPr kumimoji="1" lang="en-US" altLang="ja-JP" sz="44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400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わたしは、おまえ</a:t>
            </a:r>
            <a:r>
              <a:rPr lang="ja-JP" altLang="en-US" sz="4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　おんなとの　あいだに</a:t>
            </a:r>
            <a:r>
              <a:rPr lang="ja-JP" altLang="en-US" sz="4400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、また、おまえ</a:t>
            </a:r>
            <a:r>
              <a:rPr lang="ja-JP" altLang="en-US" sz="4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しそんと　おんなの　</a:t>
            </a:r>
            <a:r>
              <a:rPr lang="ja-JP" altLang="en-US" sz="4400" dirty="0" err="1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しそん</a:t>
            </a:r>
            <a:r>
              <a:rPr lang="ja-JP" altLang="en-US" sz="4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との　あいだに、てきいを　おく。かれは</a:t>
            </a:r>
            <a:r>
              <a:rPr lang="ja-JP" altLang="en-US" sz="4400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、おまえ</a:t>
            </a:r>
            <a:r>
              <a:rPr lang="ja-JP" altLang="en-US" sz="4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あたまを　ふみくだき、</a:t>
            </a:r>
            <a:r>
              <a:rPr lang="ja-JP" altLang="en-US" sz="4400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おまえは</a:t>
            </a:r>
            <a:r>
              <a:rPr lang="ja-JP" altLang="en-US" sz="44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、かれの　かかとに　かみつく</a:t>
            </a:r>
            <a:r>
              <a:rPr lang="ja-JP" altLang="en-US" sz="4400" dirty="0">
                <a:solidFill>
                  <a:schemeClr val="bg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endParaRPr kumimoji="1" lang="en-US" altLang="ja-JP" sz="4400" dirty="0" smtClean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kumimoji="1" lang="ja-JP" altLang="en-US" sz="4400" dirty="0">
              <a:solidFill>
                <a:schemeClr val="bg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요셉의 인생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09638"/>
            <a:ext cx="16914813" cy="1280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뱀 예수 왕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363" y="603250"/>
            <a:ext cx="6389687" cy="12507913"/>
          </a:xfrm>
          <a:prstGeom prst="rect">
            <a:avLst/>
          </a:prstGeom>
          <a:noFill/>
          <a:ln>
            <a:noFill/>
          </a:ln>
          <a:effectLst>
            <a:outerShdw blurRad="190500" dist="127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/>
          </p:cNvSpPr>
          <p:nvPr/>
        </p:nvSpPr>
        <p:spPr bwMode="auto">
          <a:xfrm>
            <a:off x="7510431" y="5399284"/>
            <a:ext cx="9363139" cy="2914258"/>
          </a:xfrm>
          <a:prstGeom prst="rect">
            <a:avLst/>
          </a:prstGeom>
          <a:noFill/>
          <a:ln>
            <a:noFill/>
          </a:ln>
          <a:effectLst>
            <a:outerShdw blurRad="76200" dist="36808" dir="276868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584200">
              <a:lnSpc>
                <a:spcPct val="120000"/>
              </a:lnSpc>
            </a:pPr>
            <a:r>
              <a:rPr lang="ja-JP" altLang="en-US" sz="15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エズラ</a:t>
            </a:r>
            <a:r>
              <a:rPr lang="ko-KR" sz="15000" smtClean="0">
                <a:latin typeface="KT&amp;G 상상제목 B" pitchFamily="2" charset="-127"/>
                <a:ea typeface="KT&amp;G 상상제목 B" pitchFamily="2" charset="-127"/>
                <a:sym typeface="Apple SD 산돌고딕 Neo 세미볼드체" charset="0"/>
              </a:rPr>
              <a:t> </a:t>
            </a:r>
            <a:r>
              <a:rPr lang="ko-KR" altLang="ko-KR" sz="15000">
                <a:latin typeface="KT&amp;G 상상제목 B" pitchFamily="2" charset="-127"/>
                <a:ea typeface="KT&amp;G 상상제목 B" pitchFamily="2" charset="-127"/>
                <a:cs typeface="Apple SD 산돌고딕 Neo 세미볼드체" charset="0"/>
                <a:sym typeface="Apple SD 산돌고딕 Neo 세미볼드체" charset="0"/>
              </a:rPr>
              <a:t>7:10</a:t>
            </a:r>
            <a:endParaRPr lang="ko-KR" altLang="ko-KR" sz="1800">
              <a:solidFill>
                <a:srgbClr val="000000"/>
              </a:solidFill>
              <a:latin typeface="KT&amp;G 상상제목 B" pitchFamily="2" charset="-127"/>
              <a:ea typeface="KT&amp;G 상상제목 B" pitchFamily="2" charset="-127"/>
              <a:cs typeface="Apple SD 산돌고딕 Neo 세미볼드체" charset="0"/>
              <a:sym typeface="Apple SD 산돌고딕 Neo 세미볼드체" charset="0"/>
            </a:endParaRPr>
          </a:p>
        </p:txBody>
      </p:sp>
      <p:pic>
        <p:nvPicPr>
          <p:cNvPr id="6146" name="Picture 2" descr="열왕기하_책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950" y="8640763"/>
            <a:ext cx="78613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/>
          </p:cNvSpPr>
          <p:nvPr/>
        </p:nvSpPr>
        <p:spPr bwMode="auto">
          <a:xfrm>
            <a:off x="1014413" y="1429758"/>
            <a:ext cx="22353587" cy="10854894"/>
          </a:xfrm>
          <a:prstGeom prst="rect">
            <a:avLst/>
          </a:prstGeom>
          <a:noFill/>
          <a:ln>
            <a:noFill/>
          </a:ln>
          <a:effectLst>
            <a:outerShdw blurRad="76200" dist="36808" dir="2768688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584200">
              <a:lnSpc>
                <a:spcPct val="120000"/>
              </a:lnSpc>
            </a:pPr>
            <a:r>
              <a:rPr lang="ja-JP" altLang="en-US" sz="1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エズラ</a:t>
            </a:r>
            <a:r>
              <a:rPr lang="ja-JP" altLang="en-US" sz="11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は</a:t>
            </a:r>
            <a:r>
              <a:rPr lang="ja-JP" altLang="en-US" sz="1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、しゅの　りっぽうを　</a:t>
            </a:r>
            <a:endParaRPr lang="en-US" altLang="ja-JP" sz="1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1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しらべ</a:t>
            </a:r>
            <a:r>
              <a:rPr lang="ja-JP" altLang="en-US" sz="11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、これ</a:t>
            </a:r>
            <a:r>
              <a:rPr lang="ja-JP" altLang="en-US" sz="1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を　じっこうし、</a:t>
            </a:r>
            <a:endParaRPr lang="en-US" altLang="ja-JP" sz="1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1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イスラエルで　おきてと　さだめを</a:t>
            </a:r>
            <a:endParaRPr lang="en-US" altLang="ja-JP" sz="1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1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おしえよう</a:t>
            </a:r>
            <a:r>
              <a:rPr lang="ja-JP" altLang="en-US" sz="11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として</a:t>
            </a:r>
            <a:r>
              <a:rPr lang="ja-JP" altLang="en-US" sz="1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、こころを</a:t>
            </a:r>
            <a:endParaRPr lang="en-US" altLang="ja-JP" sz="116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sym typeface="Apple SD 산돌고딕 Neo 세미볼드체" charset="0"/>
            </a:endParaRPr>
          </a:p>
          <a:p>
            <a:pPr defTabSz="584200">
              <a:lnSpc>
                <a:spcPct val="120000"/>
              </a:lnSpc>
            </a:pPr>
            <a:r>
              <a:rPr lang="ja-JP" altLang="en-US" sz="1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さだめて　いたから</a:t>
            </a:r>
            <a:r>
              <a:rPr lang="ja-JP" altLang="en-US" sz="11600" dirty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である</a:t>
            </a:r>
            <a:r>
              <a:rPr lang="ja-JP" altLang="en-US" sz="116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sym typeface="Apple SD 산돌고딕 Neo 세미볼드체" charset="0"/>
              </a:rPr>
              <a:t>。</a:t>
            </a:r>
            <a:endParaRPr lang="ko-KR" sz="18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468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55"/>
          <p:cNvSpPr/>
          <p:nvPr/>
        </p:nvSpPr>
        <p:spPr>
          <a:xfrm>
            <a:off x="910268" y="5862536"/>
            <a:ext cx="22563464" cy="1990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lnSpc>
                <a:spcPct val="140000"/>
              </a:lnSpc>
              <a:defRPr sz="12000"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THE정고딕160"/>
                <a:ea typeface="THE정고딕160"/>
                <a:cs typeface="THE정고딕160"/>
                <a:sym typeface="THE정고딕160"/>
              </a:defRPr>
            </a:lvl1pPr>
          </a:lstStyle>
          <a:p>
            <a:pPr lvl="0">
              <a:lnSpc>
                <a:spcPct val="100000"/>
              </a:lnSpc>
              <a:defRPr sz="1800">
                <a:solidFill>
                  <a:srgbClr val="000000"/>
                </a:solidFill>
                <a:effectLst/>
              </a:defRPr>
            </a:pPr>
            <a:r>
              <a:rPr lang="ja-JP" altLang="en-US" sz="1200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エズラという　ひとが　いました</a:t>
            </a:r>
            <a:endParaRPr sz="12000" dirty="0">
              <a:solidFill>
                <a:srgbClr val="FFFFFF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에스라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8" y="1917700"/>
            <a:ext cx="6904037" cy="987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OI 1      -S.mp3" descr="OI 1      -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8025" y="2903538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0" fill="hold"/>
                                        <p:tgtEl>
                                          <p:spTgt spid="9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921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두루마리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0" y="3695700"/>
            <a:ext cx="118745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6" name="의문.mp3" descr="의문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1900" y="369570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" fill="hold"/>
                                        <p:tgtEl>
                                          <p:spTgt spid="11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11266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노예2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469900"/>
            <a:ext cx="19804063" cy="12774613"/>
          </a:xfrm>
          <a:prstGeom prst="rect">
            <a:avLst/>
          </a:prstGeom>
          <a:noFill/>
          <a:ln>
            <a:noFill/>
          </a:ln>
          <a:effectLst>
            <a:outerShdw blurRad="152400" dist="192991" dir="2768651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3314" name="울음소리.mp3" descr="울음소ᄅ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7763" y="220345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" fill="hold"/>
                                        <p:tgtEl>
                                          <p:spTgt spid="133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33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3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E9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55"/>
          <p:cNvSpPr/>
          <p:nvPr/>
        </p:nvSpPr>
        <p:spPr>
          <a:xfrm>
            <a:off x="5279232" y="4939207"/>
            <a:ext cx="15049672" cy="3837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defTabSz="584200">
              <a:lnSpc>
                <a:spcPct val="140000"/>
              </a:lnSpc>
              <a:defRPr sz="12000"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THE정고딕160"/>
                <a:ea typeface="THE정고딕160"/>
                <a:cs typeface="THE정고딕160"/>
                <a:sym typeface="THE정고딕160"/>
              </a:defRPr>
            </a:lvl1pPr>
          </a:lstStyle>
          <a:p>
            <a:pPr lvl="0">
              <a:lnSpc>
                <a:spcPct val="100000"/>
              </a:lnSpc>
              <a:defRPr sz="1800">
                <a:solidFill>
                  <a:srgbClr val="000000"/>
                </a:solidFill>
                <a:effectLst/>
              </a:defRPr>
            </a:pPr>
            <a:r>
              <a:rPr lang="ja-JP" altLang="en-US" sz="12000" dirty="0" smtClean="0">
                <a:solidFill>
                  <a:srgbClr val="FFFFFF"/>
                </a:solidFill>
                <a:effectLst>
                  <a:outerShdw blurRad="12700" dist="63500" dir="3060000" rotWithShape="0">
                    <a:srgbClr val="000000">
                      <a:alpha val="2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クロスおう　じだいの　しどうしゃでした</a:t>
            </a:r>
            <a:endParaRPr sz="12000" dirty="0">
              <a:solidFill>
                <a:srgbClr val="FFFFFF"/>
              </a:solidFill>
              <a:effectLst>
                <a:outerShdw blurRad="12700" dist="63500" dir="3060000" rotWithShape="0">
                  <a:srgbClr val="000000">
                    <a:alpha val="2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 animBg="1" advAuto="0"/>
    </p:bldLst>
  </p:timing>
</p:sld>
</file>

<file path=ppt/theme/theme1.xml><?xml version="1.0" encoding="utf-8"?>
<a:theme xmlns:a="http://schemas.openxmlformats.org/drawingml/2006/main" name="Gradient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Gradient - 빈 페이지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빈 페이지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76200" algn="ctr" rotWithShape="0">
            <a:srgbClr val="000000">
              <a:alpha val="79999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FFFFFF"/>
      </a:accent3>
      <a:accent4>
        <a:srgbClr val="000000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315</Words>
  <Application>Microsoft Office PowerPoint</Application>
  <PresentationFormat>ユーザー設定</PresentationFormat>
  <Paragraphs>32</Paragraphs>
  <Slides>22</Slides>
  <Notes>9</Notes>
  <HiddenSlides>0</HiddenSlides>
  <MMClips>7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22</vt:i4>
      </vt:variant>
    </vt:vector>
  </HeadingPairs>
  <TitlesOfParts>
    <vt:vector size="32" baseType="lpstr">
      <vt:lpstr>THE정고딕160</vt:lpstr>
      <vt:lpstr>KT&amp;G 상상제목 B</vt:lpstr>
      <vt:lpstr>Apple SD 산돌고딕 Neo 옅은체</vt:lpstr>
      <vt:lpstr>Helvetica Neue</vt:lpstr>
      <vt:lpstr>Apple SD 산돌고딕 Neo 세미볼드체</vt:lpstr>
      <vt:lpstr>ＭＳ Ｐゴシック</vt:lpstr>
      <vt:lpstr>Apple SD 산돌고딕 Neo 볼드체</vt:lpstr>
      <vt:lpstr>Arial</vt:lpstr>
      <vt:lpstr>Gradient</vt:lpstr>
      <vt:lpstr>Gradient - 빈 페이지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김기택</dc:creator>
  <cp:lastModifiedBy>佐々木智香子</cp:lastModifiedBy>
  <cp:revision>9</cp:revision>
  <dcterms:modified xsi:type="dcterms:W3CDTF">2015-07-03T08:21:56Z</dcterms:modified>
</cp:coreProperties>
</file>