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  <p:sldMasterId id="2147483678" r:id="rId2"/>
    <p:sldMasterId id="2147483690" r:id="rId3"/>
    <p:sldMasterId id="2147483781" r:id="rId4"/>
    <p:sldMasterId id="2147483793" r:id="rId5"/>
  </p:sldMasterIdLst>
  <p:notesMasterIdLst>
    <p:notesMasterId r:id="rId31"/>
  </p:notesMasterIdLst>
  <p:sldIdLst>
    <p:sldId id="287" r:id="rId6"/>
    <p:sldId id="282" r:id="rId7"/>
    <p:sldId id="288" r:id="rId8"/>
    <p:sldId id="259" r:id="rId9"/>
    <p:sldId id="285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86" r:id="rId29"/>
    <p:sldId id="281" r:id="rId30"/>
  </p:sldIdLst>
  <p:sldSz cx="24384000" cy="13716000"/>
  <p:notesSz cx="6858000" cy="9144000"/>
  <p:embeddedFontLst>
    <p:embeddedFont>
      <p:font typeface="Malgun Gothic" pitchFamily="34" charset="-127"/>
      <p:regular r:id="rId32"/>
      <p:bold r:id="rId33"/>
    </p:embeddedFont>
    <p:embeddedFont>
      <p:font typeface="KT&amp;G 상상제목 B" pitchFamily="2" charset="-127"/>
      <p:regular r:id="rId34"/>
    </p:embeddedFont>
    <p:embeddedFont>
      <p:font typeface="HY견고딕" pitchFamily="18" charset="-127"/>
      <p:regular r:id="rId35"/>
    </p:embeddedFont>
    <p:embeddedFont>
      <p:font typeface="Gulim" pitchFamily="34" charset="-127"/>
      <p:regular r:id="rId36"/>
    </p:embeddedFont>
  </p:embeddedFontLst>
  <p:defaultTextStyle>
    <a:defPPr>
      <a:defRPr lang="ja-JP"/>
    </a:defPPr>
    <a:lvl1pPr algn="l" defTabSz="584200" rtl="0" eaLnBrk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1pPr>
    <a:lvl2pPr marL="457200" indent="-228600" algn="l" defTabSz="584200" rtl="0" eaLnBrk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2pPr>
    <a:lvl3pPr marL="914400" indent="-457200" algn="l" defTabSz="584200" rtl="0" eaLnBrk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3pPr>
    <a:lvl4pPr marL="1371600" indent="-685800" algn="l" defTabSz="584200" rtl="0" eaLnBrk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4pPr>
    <a:lvl5pPr marL="1828800" indent="-914400" algn="l" defTabSz="584200" rtl="0" eaLnBrk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5pPr>
    <a:lvl6pPr marL="2286000" algn="l" defTabSz="914400" rtl="0" eaLnBrk="1" latinLnBrk="0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6pPr>
    <a:lvl7pPr marL="2743200" algn="l" defTabSz="914400" rtl="0" eaLnBrk="1" latinLnBrk="0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7pPr>
    <a:lvl8pPr marL="3200400" algn="l" defTabSz="914400" rtl="0" eaLnBrk="1" latinLnBrk="0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8pPr>
    <a:lvl9pPr marL="3657600" algn="l" defTabSz="914400" rtl="0" eaLnBrk="1" latinLnBrk="0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</p:showPr>
  <p:clrMru>
    <a:srgbClr val="000000"/>
  </p:clrMru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9B1A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Apple SD 산돌고딕 Neo 일반체"/>
          <a:ea typeface="Apple SD 산돌고딕 Neo 일반체"/>
          <a:cs typeface="Apple SD 산돌고딕 Neo 일반체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pple SD 산돌고딕 Neo 일반체"/>
          <a:ea typeface="Apple SD 산돌고딕 Neo 일반체"/>
          <a:cs typeface="Apple SD 산돌고딕 Neo 일반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pple SD 산돌고딕 Neo 일반체"/>
          <a:ea typeface="Apple SD 산돌고딕 Neo 일반체"/>
          <a:cs typeface="Apple SD 산돌고딕 Neo 일반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010" autoAdjust="0"/>
  </p:normalViewPr>
  <p:slideViewPr>
    <p:cSldViewPr snapToGrid="0">
      <p:cViewPr>
        <p:scale>
          <a:sx n="40" d="100"/>
          <a:sy n="40" d="100"/>
        </p:scale>
        <p:origin x="-78" y="-7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3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2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5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hape 42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34819" name="Shape 43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ja-JP" altLang="ja-JP" smtClean="0">
              <a:sym typeface="Avenir Roman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30000"/>
      </a:spcBef>
      <a:spcAft>
        <a:spcPct val="0"/>
      </a:spcAft>
      <a:defRPr sz="3200">
        <a:solidFill>
          <a:schemeClr val="tx1"/>
        </a:solidFill>
        <a:latin typeface="Avenir Roman"/>
        <a:ea typeface="Avenir Roman"/>
        <a:cs typeface="Avenir Roman"/>
        <a:sym typeface="Avenir Roman" charset="0"/>
      </a:defRPr>
    </a:lvl1pPr>
    <a:lvl2pPr marL="742950" indent="-285750" algn="l" defTabSz="457200" rtl="0" eaLnBrk="0" fontAlgn="base" hangingPunct="0">
      <a:lnSpc>
        <a:spcPct val="125000"/>
      </a:lnSpc>
      <a:spcBef>
        <a:spcPct val="30000"/>
      </a:spcBef>
      <a:spcAft>
        <a:spcPct val="0"/>
      </a:spcAft>
      <a:defRPr sz="3200">
        <a:solidFill>
          <a:schemeClr val="tx1"/>
        </a:solidFill>
        <a:latin typeface="Avenir Roman"/>
        <a:ea typeface="Avenir Roman"/>
        <a:cs typeface="Avenir Roman"/>
        <a:sym typeface="Avenir Roman" charset="0"/>
      </a:defRPr>
    </a:lvl2pPr>
    <a:lvl3pPr marL="1143000" indent="-228600" algn="l" defTabSz="457200" rtl="0" eaLnBrk="0" fontAlgn="base" hangingPunct="0">
      <a:lnSpc>
        <a:spcPct val="125000"/>
      </a:lnSpc>
      <a:spcBef>
        <a:spcPct val="30000"/>
      </a:spcBef>
      <a:spcAft>
        <a:spcPct val="0"/>
      </a:spcAft>
      <a:defRPr sz="3200">
        <a:solidFill>
          <a:schemeClr val="tx1"/>
        </a:solidFill>
        <a:latin typeface="Avenir Roman"/>
        <a:ea typeface="Avenir Roman"/>
        <a:cs typeface="Avenir Roman"/>
        <a:sym typeface="Avenir Roman" charset="0"/>
      </a:defRPr>
    </a:lvl3pPr>
    <a:lvl4pPr marL="1600200" indent="-228600" algn="l" defTabSz="457200" rtl="0" eaLnBrk="0" fontAlgn="base" hangingPunct="0">
      <a:lnSpc>
        <a:spcPct val="125000"/>
      </a:lnSpc>
      <a:spcBef>
        <a:spcPct val="30000"/>
      </a:spcBef>
      <a:spcAft>
        <a:spcPct val="0"/>
      </a:spcAft>
      <a:defRPr sz="3200">
        <a:solidFill>
          <a:schemeClr val="tx1"/>
        </a:solidFill>
        <a:latin typeface="Avenir Roman"/>
        <a:ea typeface="Avenir Roman"/>
        <a:cs typeface="Avenir Roman"/>
        <a:sym typeface="Avenir Roman" charset="0"/>
      </a:defRPr>
    </a:lvl4pPr>
    <a:lvl5pPr marL="2057400" indent="-228600" algn="l" defTabSz="457200" rtl="0" eaLnBrk="0" fontAlgn="base" hangingPunct="0">
      <a:lnSpc>
        <a:spcPct val="125000"/>
      </a:lnSpc>
      <a:spcBef>
        <a:spcPct val="30000"/>
      </a:spcBef>
      <a:spcAft>
        <a:spcPct val="0"/>
      </a:spcAft>
      <a:defRPr sz="3200">
        <a:solidFill>
          <a:schemeClr val="tx1"/>
        </a:solidFill>
        <a:latin typeface="Avenir Roman"/>
        <a:ea typeface="Avenir Roman"/>
        <a:cs typeface="Avenir Roman"/>
        <a:sym typeface="Avenir Roman" charset="0"/>
      </a:defRPr>
    </a:lvl5pPr>
    <a:lvl6pPr indent="1143000" defTabSz="457200">
      <a:lnSpc>
        <a:spcPct val="125000"/>
      </a:lnSpc>
      <a:defRPr sz="32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32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32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32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0963" name="Rectangle 2"/>
          <p:cNvSpPr>
            <a:spLocks noChangeArrowheads="1"/>
          </p:cNvSpPr>
          <p:nvPr>
            <p:ph type="body" sz="quarter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ja-JP" altLang="en-US" sz="1800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そのまえのできごと</a:t>
            </a:r>
            <a:endParaRPr lang="ko-KR" altLang="ko-KR" sz="1800" dirty="0" smtClean="0">
              <a:solidFill>
                <a:srgbClr val="000000"/>
              </a:solidFill>
              <a:latin typeface="Avenir Roman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hape 148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9395" name="Shape 149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幕屋</a:t>
            </a:r>
            <a:r>
              <a:rPr lang="ko-KR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 </a:t>
            </a:r>
            <a:r>
              <a:rPr lang="en-US" altLang="ja-JP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</a:rPr>
              <a:t>–</a:t>
            </a:r>
            <a:r>
              <a:rPr lang="ja-JP" altLang="ko-KR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</a:rPr>
              <a:t> </a:t>
            </a:r>
            <a:r>
              <a:rPr lang="ja-JP" altLang="en-US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</a:rPr>
              <a:t>イエス・キリスト</a:t>
            </a:r>
            <a:endParaRPr lang="ko-KR" dirty="0" smtClean="0">
              <a:solidFill>
                <a:srgbClr val="000000"/>
              </a:solidFill>
              <a:latin typeface="Avenir Roman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hape 15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61443" name="Shape 153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幕屋中心の生活</a:t>
            </a:r>
            <a:endParaRPr lang="ko-KR" dirty="0" smtClean="0">
              <a:solidFill>
                <a:srgbClr val="000000"/>
              </a:solidFill>
              <a:latin typeface="Avenir Roman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hape 15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63491" name="Shape 160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ko-KR" altLang="en-US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解放</a:t>
            </a:r>
            <a:endParaRPr lang="ko-KR" dirty="0" smtClean="0">
              <a:solidFill>
                <a:srgbClr val="000000"/>
              </a:solidFill>
              <a:latin typeface="Avenir Roman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hape 16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65539" name="Shape 16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ゲーム</a:t>
            </a:r>
            <a:r>
              <a:rPr lang="en-US" altLang="ja-JP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,</a:t>
            </a:r>
            <a:r>
              <a:rPr lang="ja-JP" altLang="en-US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世の中の勉強</a:t>
            </a:r>
            <a:r>
              <a:rPr lang="en-US" altLang="ja-JP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-</a:t>
            </a:r>
            <a:r>
              <a:rPr lang="ja-JP" altLang="en-US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基準</a:t>
            </a:r>
            <a:r>
              <a:rPr lang="en-US" altLang="ja-JP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-</a:t>
            </a:r>
            <a:r>
              <a:rPr lang="ja-JP" altLang="en-US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私</a:t>
            </a:r>
            <a:endParaRPr lang="ko-KR" dirty="0" smtClean="0">
              <a:solidFill>
                <a:srgbClr val="000000"/>
              </a:solidFill>
              <a:latin typeface="Avenir Roman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hape 16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67587" name="Shape 168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奴隷で生きているのに、わかりません</a:t>
            </a:r>
            <a:endParaRPr lang="ko-KR" dirty="0" smtClean="0">
              <a:solidFill>
                <a:srgbClr val="000000"/>
              </a:solidFill>
              <a:latin typeface="Avenir Roman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hape 17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69635" name="Shape 17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刻印－福音</a:t>
            </a:r>
            <a:endParaRPr lang="ko-KR" dirty="0" smtClean="0">
              <a:solidFill>
                <a:srgbClr val="000000"/>
              </a:solidFill>
              <a:latin typeface="Avenir Roman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hape 17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71683" name="Shape 176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霊的な奥義を味わうレムナント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祈り、黙想</a:t>
            </a:r>
            <a:endParaRPr lang="ko-KR" dirty="0" smtClean="0">
              <a:solidFill>
                <a:srgbClr val="000000"/>
              </a:solidFill>
              <a:latin typeface="Avenir Roman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hape 17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73731" name="Shape 180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ja-JP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</a:rPr>
              <a:t>3</a:t>
            </a:r>
            <a:r>
              <a:rPr lang="ja-JP" altLang="en-US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</a:rPr>
              <a:t>職を味わうレムナント</a:t>
            </a:r>
            <a:r>
              <a:rPr lang="en-US" altLang="ja-JP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</a:rPr>
              <a:t>-</a:t>
            </a:r>
            <a:r>
              <a:rPr lang="ja-JP" altLang="en-US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</a:rPr>
              <a:t>王、預言者、祭司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</a:rPr>
              <a:t>私たちの家庭、学校、友だち</a:t>
            </a:r>
            <a:r>
              <a:rPr lang="en-US" altLang="ja-JP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</a:rPr>
              <a:t>?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</a:rPr>
              <a:t>神様の計画があります</a:t>
            </a:r>
            <a:r>
              <a:rPr lang="en-US" altLang="ja-JP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</a:rPr>
              <a:t>-</a:t>
            </a:r>
            <a:r>
              <a:rPr lang="ja-JP" altLang="en-US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</a:rPr>
              <a:t>空前絶後の答え</a:t>
            </a:r>
            <a:endParaRPr lang="ko-KR" dirty="0" smtClean="0">
              <a:solidFill>
                <a:srgbClr val="000000"/>
              </a:solidFill>
              <a:latin typeface="Avenir Roman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hape 184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75779" name="Shape 185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ヨハネ</a:t>
            </a:r>
            <a:r>
              <a:rPr lang="ko-KR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 </a:t>
            </a:r>
            <a:r>
              <a:rPr lang="ja-JP" altLang="ko-KR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</a:rPr>
              <a:t>9:1~41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生まれつきの目が見えない人</a:t>
            </a:r>
            <a:r>
              <a:rPr lang="ko-KR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 </a:t>
            </a:r>
            <a:r>
              <a:rPr lang="ko-KR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→ </a:t>
            </a:r>
            <a:r>
              <a:rPr lang="ja-JP" altLang="en-US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だれの罪</a:t>
            </a:r>
            <a:r>
              <a:rPr lang="ja-JP" altLang="ko-KR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</a:rPr>
              <a:t>?</a:t>
            </a:r>
            <a:endParaRPr lang="ja-JP" altLang="ko-KR" dirty="0" smtClean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hape 188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77827" name="Shape 189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神様の栄光が現われるためです。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伝道者になった目が見えない人</a:t>
            </a:r>
            <a:endParaRPr lang="en-US" altLang="ja-JP" dirty="0" smtClean="0">
              <a:solidFill>
                <a:srgbClr val="000000"/>
              </a:solidFill>
              <a:latin typeface="Avenir Roman" charset="0"/>
              <a:ea typeface="Gulim" pitchFamily="34" charset="-127"/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私のすべてのもの、すべての問題、環境をよくご存知の主→ 神様が栄光を現わそうとされていること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伝道者になった目の見えない人</a:t>
            </a:r>
            <a:endParaRPr lang="ko-KR" dirty="0" smtClean="0">
              <a:solidFill>
                <a:srgbClr val="000000"/>
              </a:solidFill>
              <a:latin typeface="Avenir Roman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hape 9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3011" name="Shape 9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ja-JP" altLang="ko-KR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</a:rPr>
              <a:t>5</a:t>
            </a:r>
            <a:r>
              <a:rPr lang="ja-JP" altLang="en-US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</a:rPr>
              <a:t>人の王の連合軍</a:t>
            </a:r>
            <a:endParaRPr lang="ko-KR" dirty="0" smtClean="0">
              <a:solidFill>
                <a:srgbClr val="000000"/>
              </a:solidFill>
              <a:latin typeface="Avenir Roman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hape 21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80899" name="Shape 21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ja-JP" altLang="ko-KR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</a:rPr>
              <a:t>5</a:t>
            </a:r>
            <a:r>
              <a:rPr lang="ja-JP" altLang="en-US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</a:rPr>
              <a:t>分黙想</a:t>
            </a:r>
            <a:endParaRPr lang="ko-KR" dirty="0" smtClean="0">
              <a:solidFill>
                <a:srgbClr val="000000"/>
              </a:solidFill>
              <a:latin typeface="Avenir Roman" charset="0"/>
              <a:ea typeface="Gulim" pitchFamily="34" charset="-127"/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en-US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グループ別集まりー空前絶後</a:t>
            </a:r>
            <a:endParaRPr lang="ko-KR" dirty="0" smtClean="0">
              <a:solidFill>
                <a:srgbClr val="000000"/>
              </a:solidFill>
              <a:latin typeface="Avenir Roman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hape 9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5059" name="Shape 96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ja-JP" altLang="en-US" dirty="0" err="1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ひょう</a:t>
            </a:r>
            <a:endParaRPr lang="ko-KR" dirty="0" smtClean="0">
              <a:solidFill>
                <a:srgbClr val="000000"/>
              </a:solidFill>
              <a:latin typeface="Avenir Roman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hape 9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7107" name="Shape 100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太陽と月を止める奇跡</a:t>
            </a:r>
            <a:endParaRPr lang="ko-KR" dirty="0" smtClean="0">
              <a:solidFill>
                <a:srgbClr val="000000"/>
              </a:solidFill>
              <a:latin typeface="Avenir Roman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hape 12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9155" name="Shape 128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ja-JP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</a:rPr>
              <a:t>11</a:t>
            </a:r>
            <a:r>
              <a:rPr lang="ja-JP" altLang="en-US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</a:rPr>
              <a:t>部族</a:t>
            </a:r>
            <a:r>
              <a:rPr lang="en-US" altLang="ja-JP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</a:rPr>
              <a:t>31</a:t>
            </a:r>
            <a:r>
              <a:rPr lang="ja-JP" altLang="en-US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</a:rPr>
              <a:t>人の王</a:t>
            </a:r>
            <a:r>
              <a:rPr lang="en-US" altLang="ja-JP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</a:rPr>
              <a:t>-</a:t>
            </a:r>
            <a:r>
              <a:rPr lang="ja-JP" altLang="en-US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</a:rPr>
              <a:t>自分たちの町を出て</a:t>
            </a:r>
            <a:endParaRPr lang="ko-KR" dirty="0" smtClean="0">
              <a:solidFill>
                <a:srgbClr val="000000"/>
              </a:solidFill>
              <a:latin typeface="Avenir Roman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hape 13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1203" name="Shape 133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ヨシュア</a:t>
            </a:r>
            <a:r>
              <a:rPr lang="en-US" altLang="ja-JP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-</a:t>
            </a:r>
            <a:r>
              <a:rPr lang="ja-JP" altLang="en-US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契約、モーセ</a:t>
            </a:r>
            <a:r>
              <a:rPr lang="en-US" altLang="ja-JP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-</a:t>
            </a:r>
            <a:r>
              <a:rPr lang="ja-JP" altLang="en-US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カナン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今でも空前絶後の答えを</a:t>
            </a:r>
            <a:r>
              <a:rPr lang="en-US" altLang="ja-JP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?</a:t>
            </a:r>
            <a:endParaRPr lang="ja-JP" altLang="ko-KR" dirty="0" smtClean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hape 136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3251" name="Shape 137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奴隷で生きてきて出エジプト→ 奴隷体質はそのまま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荒野</a:t>
            </a:r>
            <a:r>
              <a:rPr lang="en-US" altLang="ja-JP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40</a:t>
            </a:r>
            <a:r>
              <a:rPr lang="ja-JP" altLang="en-US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年</a:t>
            </a:r>
            <a:endParaRPr lang="ko-KR" dirty="0" smtClean="0">
              <a:solidFill>
                <a:srgbClr val="000000"/>
              </a:solidFill>
              <a:latin typeface="Avenir Roman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hape 140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5299" name="Shape 141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血のいけにえ</a:t>
            </a:r>
            <a:r>
              <a:rPr lang="en-US" altLang="ja-JP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-</a:t>
            </a:r>
            <a:r>
              <a:rPr lang="ja-JP" altLang="en-US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出エジプトの奇跡</a:t>
            </a:r>
            <a:r>
              <a:rPr lang="en-US" altLang="ja-JP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- 10</a:t>
            </a:r>
            <a:r>
              <a:rPr lang="ja-JP" altLang="en-US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の奇跡</a:t>
            </a:r>
            <a:r>
              <a:rPr lang="en-US" altLang="ja-JP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-</a:t>
            </a:r>
            <a:r>
              <a:rPr lang="ja-JP" altLang="en-US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紅海</a:t>
            </a:r>
            <a:endParaRPr lang="ko-KR" dirty="0" smtClean="0">
              <a:solidFill>
                <a:srgbClr val="000000"/>
              </a:solidFill>
              <a:latin typeface="Avenir Roman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hape 144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7347" name="Shape 145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契約の箱</a:t>
            </a:r>
            <a:r>
              <a:rPr lang="ko-KR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 </a:t>
            </a:r>
            <a:r>
              <a:rPr lang="en-US" altLang="ja-JP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</a:rPr>
              <a:t>–</a:t>
            </a:r>
            <a:r>
              <a:rPr lang="ja-JP" altLang="ko-KR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</a:rPr>
              <a:t> </a:t>
            </a:r>
            <a:r>
              <a:rPr lang="ja-JP" altLang="en-US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</a:rPr>
              <a:t>核心</a:t>
            </a:r>
            <a:r>
              <a:rPr lang="ko-KR" dirty="0" smtClean="0">
                <a:solidFill>
                  <a:srgbClr val="000000"/>
                </a:solidFill>
                <a:latin typeface="Avenir Roman" charset="0"/>
                <a:ea typeface="Gulim" pitchFamily="34" charset="-127"/>
              </a:rPr>
              <a:t> </a:t>
            </a:r>
            <a:r>
              <a:rPr lang="en-US" altLang="ja-JP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</a:rPr>
              <a:t>–</a:t>
            </a:r>
            <a:r>
              <a:rPr lang="ja-JP" altLang="ko-KR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</a:rPr>
              <a:t> </a:t>
            </a:r>
            <a:r>
              <a:rPr lang="ja-JP" altLang="en-US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</a:rPr>
              <a:t>イエス・キリスト</a:t>
            </a:r>
            <a:endParaRPr lang="ko-KR" dirty="0" smtClean="0">
              <a:solidFill>
                <a:srgbClr val="000000"/>
              </a:solidFill>
              <a:latin typeface="Avenir Roman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및 부제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/>
            <a:r>
              <a:rPr/>
              <a:t>제목 텍스트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/>
            <a:r>
              <a:rPr/>
              <a:t>본문 첫 번째 줄</a:t>
            </a:r>
          </a:p>
          <a:p>
            <a:pPr lvl="1"/>
            <a:r>
              <a:rPr/>
              <a:t>본문 두 번째 줄</a:t>
            </a:r>
          </a:p>
          <a:p>
            <a:pPr lvl="2"/>
            <a:r>
              <a:rPr/>
              <a:t>본문 세 번째 줄</a:t>
            </a:r>
          </a:p>
          <a:p>
            <a:pPr lvl="3"/>
            <a:r>
              <a:rPr/>
              <a:t>본문 네 번째 줄</a:t>
            </a:r>
          </a:p>
          <a:p>
            <a:pPr lvl="4"/>
            <a:r>
              <a:rPr/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빈 페이지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/>
              <a:t>제목 텍스트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/>
              <a:t>본문 첫 번째 줄</a:t>
            </a:r>
          </a:p>
          <a:p>
            <a:pPr lvl="1"/>
            <a:r>
              <a:rPr/>
              <a:t>본문 두 번째 줄</a:t>
            </a:r>
          </a:p>
          <a:p>
            <a:pPr lvl="2"/>
            <a:r>
              <a:rPr/>
              <a:t>본문 세 번째 줄</a:t>
            </a:r>
          </a:p>
          <a:p>
            <a:pPr lvl="3"/>
            <a:r>
              <a:rPr/>
              <a:t>본문 네 번째 줄</a:t>
            </a:r>
          </a:p>
          <a:p>
            <a:pPr lvl="4"/>
            <a:r>
              <a:rPr/>
              <a:t>본문 다섯번째 줄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D532FA-58B9-457D-8E7C-DDDCEC901086}" type="slidenum">
              <a:rPr lang="ja-JP" altLang="ko-KR"/>
              <a:pPr/>
              <a:t>&lt;#&gt;</a:t>
            </a:fld>
            <a:endParaRPr lang="ja-JP" altLang="ko-KR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무제-1.png" descr="C:\Users\Administrator\Downloads\무제-1.png"/>
          <p:cNvPicPr>
            <a:picLocks noChangeAspect="1" noChangeArrowheads="1"/>
          </p:cNvPicPr>
          <p:nvPr/>
        </p:nvPicPr>
        <p:blipFill>
          <a:blip r:embed="rId2" cstate="print"/>
          <a:srcRect t="6422" r="14349" b="2856"/>
          <a:stretch>
            <a:fillRect/>
          </a:stretch>
        </p:blipFill>
        <p:spPr bwMode="auto">
          <a:xfrm>
            <a:off x="3022600" y="0"/>
            <a:ext cx="18313400" cy="13716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3" name="Shape 3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D587F39E-7773-4086-AB2C-456853809F67}" type="slidenum">
              <a:rPr lang="ja-JP" altLang="ko-KR"/>
              <a:pPr/>
              <a:t>&lt;#&gt;</a:t>
            </a:fld>
            <a:endParaRPr lang="ja-JP" altLang="ko-KR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2CC6CAEA-23AE-46D4-9B8C-E8596126BD1A}" type="slidenum">
              <a:rPr lang="ja-JP" altLang="ko-KR"/>
              <a:pPr/>
              <a:t>&lt;#&gt;</a:t>
            </a:fld>
            <a:endParaRPr lang="ja-JP" altLang="ko-KR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A166C2AD-BF7F-4EC1-85F1-134263FBE42D}" type="slidenum">
              <a:rPr lang="ja-JP" altLang="ko-KR"/>
              <a:pPr/>
              <a:t>&lt;#&gt;</a:t>
            </a:fld>
            <a:endParaRPr lang="ja-JP" altLang="ko-KR"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88000" cy="47752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8702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31200" cy="570547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31200" cy="3000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439400" cy="8702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3651250"/>
            <a:ext cx="10439400" cy="8702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수평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/>
            <a:r>
              <a:rPr/>
              <a:t>제목 텍스트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4833937" y="11519296"/>
            <a:ext cx="14716126" cy="1714501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/>
            <a:r>
              <a:rPr/>
              <a:t>본문 첫 번째 줄</a:t>
            </a:r>
          </a:p>
          <a:p>
            <a:pPr lvl="1"/>
            <a:r>
              <a:rPr/>
              <a:t>본문 두 번째 줄</a:t>
            </a:r>
          </a:p>
          <a:p>
            <a:pPr lvl="2"/>
            <a:r>
              <a:rPr/>
              <a:t>본문 세 번째 줄</a:t>
            </a:r>
          </a:p>
          <a:p>
            <a:pPr lvl="3"/>
            <a:r>
              <a:rPr/>
              <a:t>본문 네 번째 줄</a:t>
            </a:r>
          </a:p>
          <a:p>
            <a:pPr lvl="4"/>
            <a:r>
              <a:rPr/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31200" cy="26511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5575" cy="16478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5575" cy="7369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44400" y="3362325"/>
            <a:ext cx="10366375" cy="16478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5" cy="7369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0366375" y="1974850"/>
            <a:ext cx="12344400" cy="97472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0366375" y="1974850"/>
            <a:ext cx="12344400" cy="974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>
              <a:sym typeface="맑은 고딕" panose="020B0503020000020004" pitchFamily="50" charset="-127"/>
            </a:endParaRP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676400" y="3651250"/>
            <a:ext cx="21031200" cy="8702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621000" cy="11623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및 부제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/>
            <a:r>
              <a:rPr/>
              <a:t>제목 텍스트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/>
            <a:r>
              <a:rPr/>
              <a:t>본문 첫 번째 줄</a:t>
            </a:r>
          </a:p>
          <a:p>
            <a:pPr lvl="1"/>
            <a:r>
              <a:rPr/>
              <a:t>본문 두 번째 줄</a:t>
            </a:r>
          </a:p>
          <a:p>
            <a:pPr lvl="2"/>
            <a:r>
              <a:rPr/>
              <a:t>본문 세 번째 줄</a:t>
            </a:r>
          </a:p>
          <a:p>
            <a:pPr lvl="3"/>
            <a:r>
              <a:rPr/>
              <a:t>본문 네 번째 줄</a:t>
            </a:r>
          </a:p>
          <a:p>
            <a:pPr lvl="4"/>
            <a:r>
              <a:rPr/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수평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/>
            <a:r>
              <a:rPr/>
              <a:t>제목 텍스트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4833937" y="11519296"/>
            <a:ext cx="14716126" cy="1714501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/>
            <a:r>
              <a:rPr/>
              <a:t>본문 첫 번째 줄</a:t>
            </a:r>
          </a:p>
          <a:p>
            <a:pPr lvl="1"/>
            <a:r>
              <a:rPr/>
              <a:t>본문 두 번째 줄</a:t>
            </a:r>
          </a:p>
          <a:p>
            <a:pPr lvl="2"/>
            <a:r>
              <a:rPr/>
              <a:t>본문 세 번째 줄</a:t>
            </a:r>
          </a:p>
          <a:p>
            <a:pPr lvl="3"/>
            <a:r>
              <a:rPr/>
              <a:t>본문 네 번째 줄</a:t>
            </a:r>
          </a:p>
          <a:p>
            <a:pPr lvl="4"/>
            <a:r>
              <a:rPr/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- 중앙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/>
            <a:r>
              <a:rPr/>
              <a:t>제목 텍스트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수직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4387453" y="1071562"/>
            <a:ext cx="7500938" cy="5625704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8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/>
            <a:r>
              <a:rPr/>
              <a:t>제목 텍스트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4387453" y="7036593"/>
            <a:ext cx="7500938" cy="5625704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/>
            <a:r>
              <a:rPr/>
              <a:t>본문 첫 번째 줄</a:t>
            </a:r>
          </a:p>
          <a:p>
            <a:pPr lvl="1"/>
            <a:r>
              <a:rPr/>
              <a:t>본문 두 번째 줄</a:t>
            </a:r>
          </a:p>
          <a:p>
            <a:pPr lvl="2"/>
            <a:r>
              <a:rPr/>
              <a:t>본문 세 번째 줄</a:t>
            </a:r>
          </a:p>
          <a:p>
            <a:pPr lvl="3"/>
            <a:r>
              <a:rPr/>
              <a:t>본문 네 번째 줄</a:t>
            </a:r>
          </a:p>
          <a:p>
            <a:pPr lvl="4"/>
            <a:r>
              <a:rPr/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수직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4387453" y="1071562"/>
            <a:ext cx="7500938" cy="5625704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8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/>
            <a:r>
              <a:rPr/>
              <a:t>제목 텍스트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4387453" y="7036593"/>
            <a:ext cx="7500938" cy="5625704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/>
            <a:r>
              <a:rPr/>
              <a:t>본문 첫 번째 줄</a:t>
            </a:r>
          </a:p>
          <a:p>
            <a:pPr lvl="1"/>
            <a:r>
              <a:rPr/>
              <a:t>본문 두 번째 줄</a:t>
            </a:r>
          </a:p>
          <a:p>
            <a:pPr lvl="2"/>
            <a:r>
              <a:rPr/>
              <a:t>본문 세 번째 줄</a:t>
            </a:r>
          </a:p>
          <a:p>
            <a:pPr lvl="3"/>
            <a:r>
              <a:rPr/>
              <a:t>본문 네 번째 줄</a:t>
            </a:r>
          </a:p>
          <a:p>
            <a:pPr lvl="4"/>
            <a:r>
              <a:rPr/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- 상단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/>
            <a:r>
              <a:rPr/>
              <a:t>제목 텍스트</a:t>
            </a:r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및 구분점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/>
            <a:r>
              <a:rPr/>
              <a:t>제목 텍스트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0" tIns="0" rIns="0" bIns="0" anchor="ctr"/>
          <a:lstStyle>
            <a:lvl1pPr marL="6256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10828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5400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9972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4544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/>
            <a:r>
              <a:rPr/>
              <a:t>본문 첫 번째 줄</a:t>
            </a:r>
          </a:p>
          <a:p>
            <a:pPr lvl="1"/>
            <a:r>
              <a:rPr/>
              <a:t>본문 두 번째 줄</a:t>
            </a:r>
          </a:p>
          <a:p>
            <a:pPr lvl="2"/>
            <a:r>
              <a:rPr/>
              <a:t>본문 세 번째 줄</a:t>
            </a:r>
          </a:p>
          <a:p>
            <a:pPr lvl="3"/>
            <a:r>
              <a:rPr/>
              <a:t>본문 네 번째 줄</a:t>
            </a:r>
          </a:p>
          <a:p>
            <a:pPr lvl="4"/>
            <a:r>
              <a:rPr/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, 구분점 및 사진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/>
            <a:r>
              <a:rPr/>
              <a:t>제목 텍스트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 lIns="0" tIns="0" rIns="0" bIns="0" anchor="ctr"/>
          <a:lstStyle>
            <a:lvl1pPr marL="517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898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279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660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041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/>
            <a:r>
              <a:rPr/>
              <a:t>본문 첫 번째 줄</a:t>
            </a:r>
          </a:p>
          <a:p>
            <a:pPr lvl="1"/>
            <a:r>
              <a:rPr/>
              <a:t>본문 두 번째 줄</a:t>
            </a:r>
          </a:p>
          <a:p>
            <a:pPr lvl="2"/>
            <a:r>
              <a:rPr/>
              <a:t>본문 세 번째 줄</a:t>
            </a:r>
          </a:p>
          <a:p>
            <a:pPr lvl="3"/>
            <a:r>
              <a:rPr/>
              <a:t>본문 네 번째 줄</a:t>
            </a:r>
          </a:p>
          <a:p>
            <a:pPr lvl="4"/>
            <a:r>
              <a:rPr/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구분점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 lIns="0" tIns="0" rIns="0" bIns="0" anchor="ctr"/>
          <a:lstStyle>
            <a:lvl1pPr marL="6256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10828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5400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9972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4544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/>
            <a:r>
              <a:rPr/>
              <a:t>본문 첫 번째 줄</a:t>
            </a:r>
          </a:p>
          <a:p>
            <a:pPr lvl="1"/>
            <a:r>
              <a:rPr/>
              <a:t>본문 두 번째 줄</a:t>
            </a:r>
          </a:p>
          <a:p>
            <a:pPr lvl="2"/>
            <a:r>
              <a:rPr/>
              <a:t>본문 세 번째 줄</a:t>
            </a:r>
          </a:p>
          <a:p>
            <a:pPr lvl="3"/>
            <a:r>
              <a:rPr/>
              <a:t>본문 네 번째 줄</a:t>
            </a:r>
          </a:p>
          <a:p>
            <a:pPr lvl="4"/>
            <a:r>
              <a:rPr/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3장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인용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빈 페이지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/>
              <a:t>제목 텍스트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/>
              <a:t>본문 첫 번째 줄</a:t>
            </a:r>
          </a:p>
          <a:p>
            <a:pPr lvl="1"/>
            <a:r>
              <a:rPr/>
              <a:t>본문 두 번째 줄</a:t>
            </a:r>
          </a:p>
          <a:p>
            <a:pPr lvl="2"/>
            <a:r>
              <a:rPr/>
              <a:t>본문 세 번째 줄</a:t>
            </a:r>
          </a:p>
          <a:p>
            <a:pPr lvl="3"/>
            <a:r>
              <a:rPr/>
              <a:t>본문 네 번째 줄</a:t>
            </a:r>
          </a:p>
          <a:p>
            <a:pPr lvl="4"/>
            <a:r>
              <a:rPr/>
              <a:t>본문 다섯번째 줄</a:t>
            </a:r>
          </a:p>
        </p:txBody>
      </p:sp>
      <p:sp>
        <p:nvSpPr>
          <p:cNvPr id="4" name="Shape 3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5ABF65B-5158-4C11-B0DC-D2392A31077A}" type="slidenum">
              <a:rPr lang="ja-JP" altLang="ko-KR"/>
              <a:pPr/>
              <a:t>&lt;#&gt;</a:t>
            </a:fld>
            <a:endParaRPr lang="ja-JP" altLang="ko-KR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- 상단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/>
            <a:r>
              <a:rPr/>
              <a:t>제목 텍스트</a:t>
            </a:r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무제-1.png" descr="C:\Users\Administrator\Downloads\무제-1.png"/>
          <p:cNvPicPr>
            <a:picLocks noChangeAspect="1" noChangeArrowheads="1"/>
          </p:cNvPicPr>
          <p:nvPr/>
        </p:nvPicPr>
        <p:blipFill>
          <a:blip r:embed="rId2" cstate="print"/>
          <a:srcRect t="6422" r="14349" b="2856"/>
          <a:stretch>
            <a:fillRect/>
          </a:stretch>
        </p:blipFill>
        <p:spPr bwMode="auto">
          <a:xfrm>
            <a:off x="3022600" y="0"/>
            <a:ext cx="18313400" cy="13716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3" name="Shape 3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14CFA708-C268-4889-A16F-02ED1C736121}" type="slidenum">
              <a:rPr lang="ja-JP" altLang="ko-KR"/>
              <a:pPr/>
              <a:t>&lt;#&gt;</a:t>
            </a:fld>
            <a:endParaRPr lang="ja-JP" altLang="ko-KR"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27151FE-9E50-4284-BAC8-83E6444EB906}" type="slidenum">
              <a:rPr lang="ja-JP" altLang="ko-KR"/>
              <a:pPr/>
              <a:t>&lt;#&gt;</a:t>
            </a:fld>
            <a:endParaRPr lang="ja-JP" altLang="ko-KR"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E2CC68FB-80FD-4281-A283-64447208F5BD}" type="slidenum">
              <a:rPr lang="ja-JP" altLang="ko-KR"/>
              <a:pPr/>
              <a:t>&lt;#&gt;</a:t>
            </a:fld>
            <a:endParaRPr lang="ja-JP" altLang="ko-KR"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88000" cy="47752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7539034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8702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0309743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31200" cy="5705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31200" cy="3000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="" xmlns:p14="http://schemas.microsoft.com/office/powerpoint/2010/main" val="37556026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439400" cy="8702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3651250"/>
            <a:ext cx="10439400" cy="8702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7962646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31200" cy="26511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5575" cy="16478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5575" cy="7369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44400" y="3362325"/>
            <a:ext cx="10366375" cy="16478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5" cy="7369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743106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1488096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40577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및 구분점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/>
            <a:r>
              <a:rPr/>
              <a:t>제목 텍스트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0" tIns="0" rIns="0" bIns="0" anchor="ctr"/>
          <a:lstStyle>
            <a:lvl1pPr marL="6256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10828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5400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9972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4544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/>
            <a:r>
              <a:rPr/>
              <a:t>본문 첫 번째 줄</a:t>
            </a:r>
          </a:p>
          <a:p>
            <a:pPr lvl="1"/>
            <a:r>
              <a:rPr/>
              <a:t>본문 두 번째 줄</a:t>
            </a:r>
          </a:p>
          <a:p>
            <a:pPr lvl="2"/>
            <a:r>
              <a:rPr/>
              <a:t>본문 세 번째 줄</a:t>
            </a:r>
          </a:p>
          <a:p>
            <a:pPr lvl="3"/>
            <a:r>
              <a:rPr/>
              <a:t>본문 네 번째 줄</a:t>
            </a:r>
          </a:p>
          <a:p>
            <a:pPr lvl="4"/>
            <a:r>
              <a:rPr/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0366375" y="1974850"/>
            <a:ext cx="12344400" cy="97472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="" xmlns:p14="http://schemas.microsoft.com/office/powerpoint/2010/main" val="36163359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0366375" y="1974850"/>
            <a:ext cx="12344400" cy="974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="" xmlns:p14="http://schemas.microsoft.com/office/powerpoint/2010/main" val="26484003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676400" y="3651250"/>
            <a:ext cx="21031200" cy="8702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3234811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449800" y="3651250"/>
            <a:ext cx="5257800" cy="870267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676400" y="3651250"/>
            <a:ext cx="15621000" cy="8702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8301906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88000" cy="47752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40139895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8702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7039166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31200" cy="570547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31200" cy="3000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="" xmlns:p14="http://schemas.microsoft.com/office/powerpoint/2010/main" val="8829391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439400" cy="8702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3651250"/>
            <a:ext cx="10439400" cy="8702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7465537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31200" cy="26511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5575" cy="16478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5575" cy="7369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44400" y="3362325"/>
            <a:ext cx="10366375" cy="16478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5" cy="7369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980591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566354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, 구분점 및 사진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/>
            <a:r>
              <a:rPr/>
              <a:t>제목 텍스트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 lIns="0" tIns="0" rIns="0" bIns="0" anchor="ctr"/>
          <a:lstStyle>
            <a:lvl1pPr marL="517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898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279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660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041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/>
            <a:r>
              <a:rPr/>
              <a:t>본문 첫 번째 줄</a:t>
            </a:r>
          </a:p>
          <a:p>
            <a:pPr lvl="1"/>
            <a:r>
              <a:rPr/>
              <a:t>본문 두 번째 줄</a:t>
            </a:r>
          </a:p>
          <a:p>
            <a:pPr lvl="2"/>
            <a:r>
              <a:rPr/>
              <a:t>본문 세 번째 줄</a:t>
            </a:r>
          </a:p>
          <a:p>
            <a:pPr lvl="3"/>
            <a:r>
              <a:rPr/>
              <a:t>본문 네 번째 줄</a:t>
            </a:r>
          </a:p>
          <a:p>
            <a:pPr lvl="4"/>
            <a:r>
              <a:rPr/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9164135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0366375" y="1974850"/>
            <a:ext cx="12344400" cy="97472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="" xmlns:p14="http://schemas.microsoft.com/office/powerpoint/2010/main" val="20900836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0366375" y="1974850"/>
            <a:ext cx="12344400" cy="974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="" xmlns:p14="http://schemas.microsoft.com/office/powerpoint/2010/main" val="3302627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676400" y="3651250"/>
            <a:ext cx="21031200" cy="8702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9786541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621000" cy="11623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379261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구분점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 lIns="0" tIns="0" rIns="0" bIns="0" anchor="ctr"/>
          <a:lstStyle>
            <a:lvl1pPr marL="6256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10828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5400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9972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4544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/>
            <a:r>
              <a:rPr/>
              <a:t>본문 첫 번째 줄</a:t>
            </a:r>
          </a:p>
          <a:p>
            <a:pPr lvl="1"/>
            <a:r>
              <a:rPr/>
              <a:t>본문 두 번째 줄</a:t>
            </a:r>
          </a:p>
          <a:p>
            <a:pPr lvl="2"/>
            <a:r>
              <a:rPr/>
              <a:t>본문 세 번째 줄</a:t>
            </a:r>
          </a:p>
          <a:p>
            <a:pPr lvl="3"/>
            <a:r>
              <a:rPr/>
              <a:t>본문 네 번째 줄</a:t>
            </a:r>
          </a:p>
          <a:p>
            <a:pPr lvl="4"/>
            <a:r>
              <a:rPr/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3장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인용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2"/>
          <p:cNvSpPr>
            <a:spLocks noGrp="1"/>
          </p:cNvSpPr>
          <p:nvPr>
            <p:ph type="title"/>
          </p:nvPr>
        </p:nvSpPr>
        <p:spPr bwMode="auto">
          <a:xfrm>
            <a:off x="4419600" y="3689350"/>
            <a:ext cx="15544800" cy="40830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91440" tIns="91439" rIns="91440" bIns="9143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smtClean="0">
                <a:sym typeface="Malgun Gothic" pitchFamily="34" charset="-127"/>
              </a:rPr>
              <a:t>제목 텍스트</a:t>
            </a:r>
          </a:p>
        </p:txBody>
      </p:sp>
      <p:sp>
        <p:nvSpPr>
          <p:cNvPr id="1027" name="Shape 3"/>
          <p:cNvSpPr>
            <a:spLocks noGrp="1"/>
          </p:cNvSpPr>
          <p:nvPr>
            <p:ph type="body" idx="1"/>
          </p:nvPr>
        </p:nvSpPr>
        <p:spPr bwMode="auto">
          <a:xfrm>
            <a:off x="5791200" y="7772400"/>
            <a:ext cx="12801600" cy="59436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91440" tIns="91439" rIns="91440" bIns="914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smtClean="0">
                <a:sym typeface="Malgun Gothic" pitchFamily="34" charset="-127"/>
              </a:rPr>
              <a:t>본문 첫 번째 줄</a:t>
            </a:r>
          </a:p>
          <a:p>
            <a:pPr lvl="1"/>
            <a:r>
              <a:rPr lang="ko-KR" smtClean="0">
                <a:sym typeface="Malgun Gothic" pitchFamily="34" charset="-127"/>
              </a:rPr>
              <a:t>본문 두 번째 줄</a:t>
            </a:r>
          </a:p>
          <a:p>
            <a:pPr lvl="2"/>
            <a:r>
              <a:rPr lang="ko-KR" smtClean="0">
                <a:sym typeface="Malgun Gothic" pitchFamily="34" charset="-127"/>
              </a:rPr>
              <a:t>본문 세 번째 줄</a:t>
            </a:r>
          </a:p>
          <a:p>
            <a:pPr lvl="3"/>
            <a:r>
              <a:rPr lang="ko-KR" smtClean="0">
                <a:sym typeface="Malgun Gothic" pitchFamily="34" charset="-127"/>
              </a:rPr>
              <a:t>본문 네 번째 줄</a:t>
            </a:r>
          </a:p>
          <a:p>
            <a:pPr lvl="4"/>
            <a:r>
              <a:rPr lang="ko-KR" smtClean="0">
                <a:sym typeface="Malgun Gothic" pitchFamily="34" charset="-127"/>
              </a:rPr>
              <a:t>본문 다섯번째 줄</a:t>
            </a:r>
          </a:p>
        </p:txBody>
      </p:sp>
      <p:sp>
        <p:nvSpPr>
          <p:cNvPr id="1028" name="Shape 4"/>
          <p:cNvSpPr>
            <a:spLocks noGrp="1"/>
          </p:cNvSpPr>
          <p:nvPr>
            <p:ph type="sldNum" sz="quarter" idx="2"/>
          </p:nvPr>
        </p:nvSpPr>
        <p:spPr bwMode="auto">
          <a:xfrm>
            <a:off x="16154400" y="12820650"/>
            <a:ext cx="4267200" cy="5143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91440" tIns="91439" rIns="91440" bIns="91439" numCol="1" anchor="ctr" anchorCtr="0" compatLnSpc="1">
            <a:prstTxWarp prst="textNoShape">
              <a:avLst/>
            </a:prstTxWarp>
            <a:spAutoFit/>
          </a:bodyPr>
          <a:lstStyle>
            <a:lvl1pPr algn="r" defTabSz="914400" eaLnBrk="1" hangingPunct="1">
              <a:defRPr sz="2200">
                <a:solidFill>
                  <a:srgbClr val="888888"/>
                </a:solidFill>
                <a:latin typeface="Malgun Gothic" pitchFamily="34" charset="-127"/>
                <a:ea typeface="Malgun Gothic" pitchFamily="34" charset="-127"/>
                <a:sym typeface="Malgun Gothic" pitchFamily="34" charset="-127"/>
              </a:defRPr>
            </a:lvl1pPr>
          </a:lstStyle>
          <a:p>
            <a:fld id="{FA46241E-5B94-44FF-85A7-2D43AC5E9768}" type="slidenum">
              <a:rPr lang="ja-JP" altLang="ko-KR"/>
              <a:pPr/>
              <a:t>&lt;#&gt;</a:t>
            </a:fld>
            <a:endParaRPr lang="ja-JP" altLang="ko-KR"/>
          </a:p>
        </p:txBody>
      </p:sp>
      <p:pic>
        <p:nvPicPr>
          <p:cNvPr id="1029" name="image1.png" descr="D:\교회관련(박성현 전도사)\2013 어린이 찬양\2013 어린이 PPT\2013어린이 찬양 표지(초록)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022600" y="0"/>
            <a:ext cx="18313400" cy="137350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38" r:id="rId12"/>
    <p:sldLayoutId id="2147483762" r:id="rId13"/>
    <p:sldLayoutId id="2147483763" r:id="rId14"/>
    <p:sldLayoutId id="2147483764" r:id="rId15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600">
          <a:solidFill>
            <a:schemeClr val="tx2"/>
          </a:solidFill>
          <a:latin typeface="Malgun Gothic" pitchFamily="34" charset="-127"/>
          <a:ea typeface="Malgun Gothic" pitchFamily="34" charset="-127"/>
          <a:cs typeface="맑은 고딕"/>
          <a:sym typeface="Malgun Gothic" pitchFamily="34" charset="-127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600">
          <a:solidFill>
            <a:schemeClr val="tx2"/>
          </a:solidFill>
          <a:latin typeface="Malgun Gothic" pitchFamily="34" charset="-127"/>
          <a:ea typeface="Malgun Gothic" pitchFamily="34" charset="-127"/>
          <a:cs typeface="맑은 고딕"/>
          <a:sym typeface="Malgun Gothic" pitchFamily="34" charset="-127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600">
          <a:solidFill>
            <a:schemeClr val="tx2"/>
          </a:solidFill>
          <a:latin typeface="Malgun Gothic" pitchFamily="34" charset="-127"/>
          <a:ea typeface="Malgun Gothic" pitchFamily="34" charset="-127"/>
          <a:cs typeface="맑은 고딕"/>
          <a:sym typeface="Malgun Gothic" pitchFamily="34" charset="-127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600">
          <a:solidFill>
            <a:schemeClr val="tx2"/>
          </a:solidFill>
          <a:latin typeface="Malgun Gothic" pitchFamily="34" charset="-127"/>
          <a:ea typeface="Malgun Gothic" pitchFamily="34" charset="-127"/>
          <a:cs typeface="맑은 고딕"/>
          <a:sym typeface="Malgun Gothic" pitchFamily="34" charset="-127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600">
          <a:solidFill>
            <a:schemeClr val="tx2"/>
          </a:solidFill>
          <a:latin typeface="Malgun Gothic" pitchFamily="34" charset="-127"/>
          <a:ea typeface="Malgun Gothic" pitchFamily="34" charset="-127"/>
          <a:cs typeface="맑은 고딕"/>
          <a:sym typeface="Malgun Gothic" pitchFamily="34" charset="-127"/>
        </a:defRPr>
      </a:lvl5pPr>
      <a:lvl6pPr algn="ctr">
        <a:defRPr sz="8600">
          <a:latin typeface="맑은 고딕"/>
          <a:ea typeface="맑은 고딕"/>
          <a:cs typeface="맑은 고딕"/>
          <a:sym typeface="맑은 고딕"/>
        </a:defRPr>
      </a:lvl6pPr>
      <a:lvl7pPr algn="ctr">
        <a:defRPr sz="8600">
          <a:latin typeface="맑은 고딕"/>
          <a:ea typeface="맑은 고딕"/>
          <a:cs typeface="맑은 고딕"/>
          <a:sym typeface="맑은 고딕"/>
        </a:defRPr>
      </a:lvl7pPr>
      <a:lvl8pPr algn="ctr">
        <a:defRPr sz="8600">
          <a:latin typeface="맑은 고딕"/>
          <a:ea typeface="맑은 고딕"/>
          <a:cs typeface="맑은 고딕"/>
          <a:sym typeface="맑은 고딕"/>
        </a:defRPr>
      </a:lvl8pPr>
      <a:lvl9pPr algn="ctr">
        <a:defRPr sz="8600">
          <a:latin typeface="맑은 고딕"/>
          <a:ea typeface="맑은 고딕"/>
          <a:cs typeface="맑은 고딕"/>
          <a:sym typeface="맑은 고딕"/>
        </a:defRPr>
      </a:lvl9pPr>
    </p:titleStyle>
    <p:bodyStyle>
      <a:lvl1pPr algn="ctr" rtl="0" eaLnBrk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Malgun Gothic" pitchFamily="34" charset="-127"/>
          <a:ea typeface="Malgun Gothic" pitchFamily="34" charset="-127"/>
          <a:cs typeface="맑은 고딕"/>
          <a:sym typeface="Malgun Gothic" pitchFamily="34" charset="-127"/>
        </a:defRPr>
      </a:lvl1pPr>
      <a:lvl2pPr indent="457200" algn="ctr" rtl="0" eaLnBrk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Malgun Gothic" pitchFamily="34" charset="-127"/>
          <a:ea typeface="Malgun Gothic" pitchFamily="34" charset="-127"/>
          <a:cs typeface="맑은 고딕"/>
          <a:sym typeface="Malgun Gothic" pitchFamily="34" charset="-127"/>
        </a:defRPr>
      </a:lvl2pPr>
      <a:lvl3pPr indent="914400" algn="ctr" rtl="0" eaLnBrk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Malgun Gothic" pitchFamily="34" charset="-127"/>
          <a:ea typeface="Malgun Gothic" pitchFamily="34" charset="-127"/>
          <a:cs typeface="맑은 고딕"/>
          <a:sym typeface="Malgun Gothic" pitchFamily="34" charset="-127"/>
        </a:defRPr>
      </a:lvl3pPr>
      <a:lvl4pPr indent="1371600" algn="ctr" rtl="0" eaLnBrk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Malgun Gothic" pitchFamily="34" charset="-127"/>
          <a:ea typeface="Malgun Gothic" pitchFamily="34" charset="-127"/>
          <a:cs typeface="맑은 고딕"/>
          <a:sym typeface="Malgun Gothic" pitchFamily="34" charset="-127"/>
        </a:defRPr>
      </a:lvl4pPr>
      <a:lvl5pPr indent="1828800" algn="ctr" rtl="0" eaLnBrk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Malgun Gothic" pitchFamily="34" charset="-127"/>
          <a:ea typeface="Malgun Gothic" pitchFamily="34" charset="-127"/>
          <a:cs typeface="맑은 고딕"/>
          <a:sym typeface="Malgun Gothic" pitchFamily="34" charset="-127"/>
        </a:defRPr>
      </a:lvl5pPr>
      <a:lvl6pPr indent="22860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6pPr>
      <a:lvl7pPr indent="27432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7pPr>
      <a:lvl8pPr indent="32004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8pPr>
      <a:lvl9pPr indent="36576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9pPr>
    </p:bodyStyle>
    <p:otherStyle>
      <a:lvl1pPr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1pPr>
      <a:lvl2pPr indent="4572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2pPr>
      <a:lvl3pPr indent="9144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3pPr>
      <a:lvl4pPr indent="13716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4pPr>
      <a:lvl5pPr indent="18288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5pPr>
      <a:lvl6pPr indent="22860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6pPr>
      <a:lvl7pPr indent="27432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7pPr>
      <a:lvl8pPr indent="32004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8pPr>
      <a:lvl9pPr indent="36576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8600" kern="1200">
          <a:solidFill>
            <a:srgbClr val="000000"/>
          </a:solidFill>
          <a:latin typeface="Malgun Gothic" pitchFamily="34" charset="-127"/>
          <a:ea typeface="Malgun Gothic" pitchFamily="34" charset="-127"/>
          <a:cs typeface="+mj-cs"/>
          <a:sym typeface="Malgun Gothic" pitchFamily="34" charset="-127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Malgun Gothic" pitchFamily="34" charset="-127"/>
          <a:ea typeface="Malgun Gothic" pitchFamily="34" charset="-127"/>
          <a:sym typeface="Malgun Gothic" pitchFamily="34" charset="-127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Malgun Gothic" pitchFamily="34" charset="-127"/>
          <a:ea typeface="Malgun Gothic" pitchFamily="34" charset="-127"/>
          <a:sym typeface="Malgun Gothic" pitchFamily="34" charset="-127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Malgun Gothic" pitchFamily="34" charset="-127"/>
          <a:ea typeface="Malgun Gothic" pitchFamily="34" charset="-127"/>
          <a:sym typeface="Malgun Gothic" pitchFamily="34" charset="-127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Malgun Gothic" pitchFamily="34" charset="-127"/>
          <a:ea typeface="Malgun Gothic" pitchFamily="34" charset="-127"/>
          <a:sym typeface="Malgun Gothic" pitchFamily="34" charset="-127"/>
        </a:defRPr>
      </a:lvl5pPr>
      <a:lvl6pPr marL="4572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6pPr>
      <a:lvl7pPr marL="9144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7pPr>
      <a:lvl8pPr marL="13716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8pPr>
      <a:lvl9pPr marL="18288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9pPr>
    </p:titleStyle>
    <p:bodyStyle>
      <a:lvl1pPr algn="ctr" rtl="0" eaLnBrk="0" fontAlgn="base" hangingPunct="0">
        <a:spcBef>
          <a:spcPts val="700"/>
        </a:spcBef>
        <a:spcAft>
          <a:spcPct val="0"/>
        </a:spcAft>
        <a:defRPr sz="6000" kern="1200">
          <a:solidFill>
            <a:srgbClr val="888888"/>
          </a:solidFill>
          <a:latin typeface="Malgun Gothic" pitchFamily="34" charset="-127"/>
          <a:ea typeface="Malgun Gothic" pitchFamily="34" charset="-127"/>
          <a:cs typeface="+mn-cs"/>
          <a:sym typeface="Malgun Gothic" pitchFamily="34" charset="-127"/>
        </a:defRPr>
      </a:lvl1pPr>
      <a:lvl2pPr indent="457200" algn="ctr" rtl="0" eaLnBrk="0" fontAlgn="base" hangingPunct="0">
        <a:spcBef>
          <a:spcPts val="700"/>
        </a:spcBef>
        <a:spcAft>
          <a:spcPct val="0"/>
        </a:spcAft>
        <a:defRPr sz="6000" kern="1200">
          <a:solidFill>
            <a:srgbClr val="888888"/>
          </a:solidFill>
          <a:latin typeface="Malgun Gothic" pitchFamily="34" charset="-127"/>
          <a:ea typeface="Malgun Gothic" pitchFamily="34" charset="-127"/>
          <a:cs typeface="+mn-cs"/>
          <a:sym typeface="Malgun Gothic" pitchFamily="34" charset="-127"/>
        </a:defRPr>
      </a:lvl2pPr>
      <a:lvl3pPr indent="914400" algn="ctr" rtl="0" eaLnBrk="0" fontAlgn="base" hangingPunct="0">
        <a:spcBef>
          <a:spcPts val="700"/>
        </a:spcBef>
        <a:spcAft>
          <a:spcPct val="0"/>
        </a:spcAft>
        <a:defRPr sz="6000" kern="1200">
          <a:solidFill>
            <a:srgbClr val="888888"/>
          </a:solidFill>
          <a:latin typeface="Malgun Gothic" pitchFamily="34" charset="-127"/>
          <a:ea typeface="Malgun Gothic" pitchFamily="34" charset="-127"/>
          <a:cs typeface="+mn-cs"/>
          <a:sym typeface="Malgun Gothic" pitchFamily="34" charset="-127"/>
        </a:defRPr>
      </a:lvl3pPr>
      <a:lvl4pPr indent="1371600" algn="ctr" rtl="0" eaLnBrk="0" fontAlgn="base" hangingPunct="0">
        <a:spcBef>
          <a:spcPts val="700"/>
        </a:spcBef>
        <a:spcAft>
          <a:spcPct val="0"/>
        </a:spcAft>
        <a:defRPr sz="6000" kern="1200">
          <a:solidFill>
            <a:srgbClr val="888888"/>
          </a:solidFill>
          <a:latin typeface="Malgun Gothic" pitchFamily="34" charset="-127"/>
          <a:ea typeface="Malgun Gothic" pitchFamily="34" charset="-127"/>
          <a:cs typeface="+mn-cs"/>
          <a:sym typeface="Malgun Gothic" pitchFamily="34" charset="-127"/>
        </a:defRPr>
      </a:lvl4pPr>
      <a:lvl5pPr indent="1828800" algn="ctr" rtl="0" eaLnBrk="0" fontAlgn="base" hangingPunct="0">
        <a:spcBef>
          <a:spcPts val="700"/>
        </a:spcBef>
        <a:spcAft>
          <a:spcPct val="0"/>
        </a:spcAft>
        <a:defRPr sz="6000" kern="1200">
          <a:solidFill>
            <a:srgbClr val="888888"/>
          </a:solidFill>
          <a:latin typeface="Malgun Gothic" pitchFamily="34" charset="-127"/>
          <a:ea typeface="Malgun Gothic" pitchFamily="34" charset="-127"/>
          <a:cs typeface="+mn-cs"/>
          <a:sym typeface="Malgun Gothic" pitchFamily="34" charset="-127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hape 2"/>
          <p:cNvSpPr>
            <a:spLocks noGrp="1"/>
          </p:cNvSpPr>
          <p:nvPr>
            <p:ph type="title"/>
          </p:nvPr>
        </p:nvSpPr>
        <p:spPr bwMode="auto">
          <a:xfrm>
            <a:off x="4419600" y="3689350"/>
            <a:ext cx="15544800" cy="40830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91440" tIns="91439" rIns="91440" bIns="9143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smtClean="0">
                <a:sym typeface="Malgun Gothic" pitchFamily="34" charset="-127"/>
              </a:rPr>
              <a:t>제목 텍스트</a:t>
            </a:r>
          </a:p>
        </p:txBody>
      </p:sp>
      <p:sp>
        <p:nvSpPr>
          <p:cNvPr id="2051" name="Shape 3"/>
          <p:cNvSpPr>
            <a:spLocks noGrp="1"/>
          </p:cNvSpPr>
          <p:nvPr>
            <p:ph type="body" idx="1"/>
          </p:nvPr>
        </p:nvSpPr>
        <p:spPr bwMode="auto">
          <a:xfrm>
            <a:off x="5791200" y="7772400"/>
            <a:ext cx="12801600" cy="59436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91440" tIns="91439" rIns="91440" bIns="914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smtClean="0">
                <a:sym typeface="Malgun Gothic" pitchFamily="34" charset="-127"/>
              </a:rPr>
              <a:t>본문 첫 번째 줄</a:t>
            </a:r>
          </a:p>
          <a:p>
            <a:pPr lvl="1"/>
            <a:r>
              <a:rPr lang="ko-KR" smtClean="0">
                <a:sym typeface="Malgun Gothic" pitchFamily="34" charset="-127"/>
              </a:rPr>
              <a:t>본문 두 번째 줄</a:t>
            </a:r>
          </a:p>
          <a:p>
            <a:pPr lvl="2"/>
            <a:r>
              <a:rPr lang="ko-KR" smtClean="0">
                <a:sym typeface="Malgun Gothic" pitchFamily="34" charset="-127"/>
              </a:rPr>
              <a:t>본문 세 번째 줄</a:t>
            </a:r>
          </a:p>
          <a:p>
            <a:pPr lvl="3"/>
            <a:r>
              <a:rPr lang="ko-KR" smtClean="0">
                <a:sym typeface="Malgun Gothic" pitchFamily="34" charset="-127"/>
              </a:rPr>
              <a:t>본문 네 번째 줄</a:t>
            </a:r>
          </a:p>
          <a:p>
            <a:pPr lvl="4"/>
            <a:r>
              <a:rPr lang="ko-KR" smtClean="0">
                <a:sym typeface="Malgun Gothic" pitchFamily="34" charset="-127"/>
              </a:rPr>
              <a:t>본문 다섯번째 줄</a:t>
            </a:r>
          </a:p>
        </p:txBody>
      </p:sp>
      <p:sp>
        <p:nvSpPr>
          <p:cNvPr id="2052" name="Shape 4"/>
          <p:cNvSpPr>
            <a:spLocks noGrp="1"/>
          </p:cNvSpPr>
          <p:nvPr>
            <p:ph type="sldNum" sz="quarter" idx="2"/>
          </p:nvPr>
        </p:nvSpPr>
        <p:spPr bwMode="auto">
          <a:xfrm>
            <a:off x="16154400" y="12820650"/>
            <a:ext cx="4267200" cy="5143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91440" tIns="91439" rIns="91440" bIns="91439" numCol="1" anchor="ctr" anchorCtr="0" compatLnSpc="1">
            <a:prstTxWarp prst="textNoShape">
              <a:avLst/>
            </a:prstTxWarp>
            <a:spAutoFit/>
          </a:bodyPr>
          <a:lstStyle>
            <a:lvl1pPr algn="r" defTabSz="914400" eaLnBrk="1" hangingPunct="1">
              <a:defRPr sz="2200">
                <a:solidFill>
                  <a:srgbClr val="888888"/>
                </a:solidFill>
                <a:latin typeface="Malgun Gothic" pitchFamily="34" charset="-127"/>
                <a:ea typeface="Malgun Gothic" pitchFamily="34" charset="-127"/>
                <a:sym typeface="Malgun Gothic" pitchFamily="34" charset="-127"/>
              </a:defRPr>
            </a:lvl1pPr>
          </a:lstStyle>
          <a:p>
            <a:fld id="{D502D0D9-E58D-4A2A-ABDC-A1666139728C}" type="slidenum">
              <a:rPr lang="ja-JP" altLang="ko-KR"/>
              <a:pPr/>
              <a:t>&lt;#&gt;</a:t>
            </a:fld>
            <a:endParaRPr lang="ja-JP" altLang="ko-KR"/>
          </a:p>
        </p:txBody>
      </p:sp>
      <p:pic>
        <p:nvPicPr>
          <p:cNvPr id="2053" name="image1.png" descr="D:\교회관련(박성현 전도사)\2013 어린이 찬양\2013 어린이 PPT\2013어린이 찬양 표지(초록)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022600" y="0"/>
            <a:ext cx="18313400" cy="137350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600">
          <a:solidFill>
            <a:schemeClr val="tx2"/>
          </a:solidFill>
          <a:latin typeface="Malgun Gothic" pitchFamily="34" charset="-127"/>
          <a:ea typeface="Malgun Gothic" pitchFamily="34" charset="-127"/>
          <a:cs typeface="맑은 고딕"/>
          <a:sym typeface="Malgun Gothic" pitchFamily="34" charset="-127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600">
          <a:solidFill>
            <a:schemeClr val="tx2"/>
          </a:solidFill>
          <a:latin typeface="Malgun Gothic" pitchFamily="34" charset="-127"/>
          <a:ea typeface="Malgun Gothic" pitchFamily="34" charset="-127"/>
          <a:cs typeface="맑은 고딕"/>
          <a:sym typeface="Malgun Gothic" pitchFamily="34" charset="-127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600">
          <a:solidFill>
            <a:schemeClr val="tx2"/>
          </a:solidFill>
          <a:latin typeface="Malgun Gothic" pitchFamily="34" charset="-127"/>
          <a:ea typeface="Malgun Gothic" pitchFamily="34" charset="-127"/>
          <a:cs typeface="맑은 고딕"/>
          <a:sym typeface="Malgun Gothic" pitchFamily="34" charset="-127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600">
          <a:solidFill>
            <a:schemeClr val="tx2"/>
          </a:solidFill>
          <a:latin typeface="Malgun Gothic" pitchFamily="34" charset="-127"/>
          <a:ea typeface="Malgun Gothic" pitchFamily="34" charset="-127"/>
          <a:cs typeface="맑은 고딕"/>
          <a:sym typeface="Malgun Gothic" pitchFamily="34" charset="-127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600">
          <a:solidFill>
            <a:schemeClr val="tx2"/>
          </a:solidFill>
          <a:latin typeface="Malgun Gothic" pitchFamily="34" charset="-127"/>
          <a:ea typeface="Malgun Gothic" pitchFamily="34" charset="-127"/>
          <a:cs typeface="맑은 고딕"/>
          <a:sym typeface="Malgun Gothic" pitchFamily="34" charset="-127"/>
        </a:defRPr>
      </a:lvl5pPr>
      <a:lvl6pPr algn="ctr">
        <a:defRPr sz="8600">
          <a:latin typeface="맑은 고딕"/>
          <a:ea typeface="맑은 고딕"/>
          <a:cs typeface="맑은 고딕"/>
          <a:sym typeface="맑은 고딕"/>
        </a:defRPr>
      </a:lvl6pPr>
      <a:lvl7pPr algn="ctr">
        <a:defRPr sz="8600">
          <a:latin typeface="맑은 고딕"/>
          <a:ea typeface="맑은 고딕"/>
          <a:cs typeface="맑은 고딕"/>
          <a:sym typeface="맑은 고딕"/>
        </a:defRPr>
      </a:lvl7pPr>
      <a:lvl8pPr algn="ctr">
        <a:defRPr sz="8600">
          <a:latin typeface="맑은 고딕"/>
          <a:ea typeface="맑은 고딕"/>
          <a:cs typeface="맑은 고딕"/>
          <a:sym typeface="맑은 고딕"/>
        </a:defRPr>
      </a:lvl8pPr>
      <a:lvl9pPr algn="ctr">
        <a:defRPr sz="8600">
          <a:latin typeface="맑은 고딕"/>
          <a:ea typeface="맑은 고딕"/>
          <a:cs typeface="맑은 고딕"/>
          <a:sym typeface="맑은 고딕"/>
        </a:defRPr>
      </a:lvl9pPr>
    </p:titleStyle>
    <p:bodyStyle>
      <a:lvl1pPr algn="ctr" rtl="0" eaLnBrk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Malgun Gothic" pitchFamily="34" charset="-127"/>
          <a:ea typeface="Malgun Gothic" pitchFamily="34" charset="-127"/>
          <a:cs typeface="맑은 고딕"/>
          <a:sym typeface="Malgun Gothic" pitchFamily="34" charset="-127"/>
        </a:defRPr>
      </a:lvl1pPr>
      <a:lvl2pPr indent="457200" algn="ctr" rtl="0" eaLnBrk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Malgun Gothic" pitchFamily="34" charset="-127"/>
          <a:ea typeface="Malgun Gothic" pitchFamily="34" charset="-127"/>
          <a:cs typeface="맑은 고딕"/>
          <a:sym typeface="Malgun Gothic" pitchFamily="34" charset="-127"/>
        </a:defRPr>
      </a:lvl2pPr>
      <a:lvl3pPr indent="914400" algn="ctr" rtl="0" eaLnBrk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Malgun Gothic" pitchFamily="34" charset="-127"/>
          <a:ea typeface="Malgun Gothic" pitchFamily="34" charset="-127"/>
          <a:cs typeface="맑은 고딕"/>
          <a:sym typeface="Malgun Gothic" pitchFamily="34" charset="-127"/>
        </a:defRPr>
      </a:lvl3pPr>
      <a:lvl4pPr indent="1371600" algn="ctr" rtl="0" eaLnBrk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Malgun Gothic" pitchFamily="34" charset="-127"/>
          <a:ea typeface="Malgun Gothic" pitchFamily="34" charset="-127"/>
          <a:cs typeface="맑은 고딕"/>
          <a:sym typeface="Malgun Gothic" pitchFamily="34" charset="-127"/>
        </a:defRPr>
      </a:lvl4pPr>
      <a:lvl5pPr indent="1828800" algn="ctr" rtl="0" eaLnBrk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Malgun Gothic" pitchFamily="34" charset="-127"/>
          <a:ea typeface="Malgun Gothic" pitchFamily="34" charset="-127"/>
          <a:cs typeface="맑은 고딕"/>
          <a:sym typeface="Malgun Gothic" pitchFamily="34" charset="-127"/>
        </a:defRPr>
      </a:lvl5pPr>
      <a:lvl6pPr indent="22860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6pPr>
      <a:lvl7pPr indent="27432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7pPr>
      <a:lvl8pPr indent="32004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8pPr>
      <a:lvl9pPr indent="36576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9pPr>
    </p:bodyStyle>
    <p:otherStyle>
      <a:lvl1pPr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1pPr>
      <a:lvl2pPr indent="4572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2pPr>
      <a:lvl3pPr indent="9144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3pPr>
      <a:lvl4pPr indent="13716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4pPr>
      <a:lvl5pPr indent="18288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5pPr>
      <a:lvl6pPr indent="22860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6pPr>
      <a:lvl7pPr indent="27432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7pPr>
      <a:lvl8pPr indent="32004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8pPr>
      <a:lvl9pPr indent="36576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/>
          </p:cNvSpPr>
          <p:nvPr>
            <p:ph type="title"/>
          </p:nvPr>
        </p:nvSpPr>
        <p:spPr bwMode="auto">
          <a:xfrm>
            <a:off x="4833938" y="4535488"/>
            <a:ext cx="14716125" cy="464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맑은 고딕" panose="020B0503020000020004" pitchFamily="50" charset="-127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rtl="0" fontAlgn="base" hangingPunct="0">
        <a:spcBef>
          <a:spcPct val="0"/>
        </a:spcBef>
        <a:spcAft>
          <a:spcPct val="0"/>
        </a:spcAft>
        <a:defRPr sz="8600" kern="1200">
          <a:solidFill>
            <a:srgbClr val="000000"/>
          </a:solidFill>
          <a:latin typeface="+mj-lt"/>
          <a:ea typeface="+mj-ea"/>
          <a:cs typeface="+mj-cs"/>
          <a:sym typeface="맑은 고딕" panose="020B0503020000020004" pitchFamily="50" charset="-127"/>
        </a:defRPr>
      </a:lvl1pPr>
      <a:lvl2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2pPr>
      <a:lvl3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3pPr>
      <a:lvl4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4pPr>
      <a:lvl5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5pPr>
      <a:lvl6pPr marL="4572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6pPr>
      <a:lvl7pPr marL="9144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7pPr>
      <a:lvl8pPr marL="13716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8pPr>
      <a:lvl9pPr marL="18288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9pPr>
    </p:titleStyle>
    <p:bodyStyle>
      <a:lvl1pPr algn="ctr" rtl="0" fontAlgn="base" hangingPunct="0">
        <a:spcBef>
          <a:spcPts val="700"/>
        </a:spcBef>
        <a:spcAft>
          <a:spcPct val="0"/>
        </a:spcAft>
        <a:defRPr sz="6000" kern="1200">
          <a:solidFill>
            <a:srgbClr val="888888"/>
          </a:solidFill>
          <a:latin typeface="+mn-lt"/>
          <a:ea typeface="+mn-ea"/>
          <a:cs typeface="+mn-cs"/>
          <a:sym typeface="맑은 고딕" panose="020B0503020000020004" pitchFamily="50" charset="-127"/>
        </a:defRPr>
      </a:lvl1pPr>
      <a:lvl2pPr indent="457200" algn="ctr" rtl="0" fontAlgn="base" hangingPunct="0">
        <a:spcBef>
          <a:spcPts val="700"/>
        </a:spcBef>
        <a:spcAft>
          <a:spcPct val="0"/>
        </a:spcAft>
        <a:defRPr sz="6000" kern="1200">
          <a:solidFill>
            <a:srgbClr val="888888"/>
          </a:solidFill>
          <a:latin typeface="+mn-lt"/>
          <a:ea typeface="+mn-ea"/>
          <a:cs typeface="+mn-cs"/>
          <a:sym typeface="맑은 고딕" panose="020B0503020000020004" pitchFamily="50" charset="-127"/>
        </a:defRPr>
      </a:lvl2pPr>
      <a:lvl3pPr indent="914400" algn="ctr" rtl="0" fontAlgn="base" hangingPunct="0">
        <a:spcBef>
          <a:spcPts val="700"/>
        </a:spcBef>
        <a:spcAft>
          <a:spcPct val="0"/>
        </a:spcAft>
        <a:defRPr sz="6000" kern="1200">
          <a:solidFill>
            <a:srgbClr val="888888"/>
          </a:solidFill>
          <a:latin typeface="+mn-lt"/>
          <a:ea typeface="+mn-ea"/>
          <a:cs typeface="+mn-cs"/>
          <a:sym typeface="맑은 고딕" panose="020B0503020000020004" pitchFamily="50" charset="-127"/>
        </a:defRPr>
      </a:lvl3pPr>
      <a:lvl4pPr indent="1371600" algn="ctr" rtl="0" fontAlgn="base" hangingPunct="0">
        <a:spcBef>
          <a:spcPts val="700"/>
        </a:spcBef>
        <a:spcAft>
          <a:spcPct val="0"/>
        </a:spcAft>
        <a:defRPr sz="6000" kern="1200">
          <a:solidFill>
            <a:srgbClr val="888888"/>
          </a:solidFill>
          <a:latin typeface="+mn-lt"/>
          <a:ea typeface="+mn-ea"/>
          <a:cs typeface="+mn-cs"/>
          <a:sym typeface="맑은 고딕" panose="020B0503020000020004" pitchFamily="50" charset="-127"/>
        </a:defRPr>
      </a:lvl4pPr>
      <a:lvl5pPr indent="1828800" algn="ctr" rtl="0" fontAlgn="base" hangingPunct="0">
        <a:spcBef>
          <a:spcPts val="700"/>
        </a:spcBef>
        <a:spcAft>
          <a:spcPct val="0"/>
        </a:spcAft>
        <a:defRPr sz="6000" kern="1200">
          <a:solidFill>
            <a:srgbClr val="888888"/>
          </a:solidFill>
          <a:latin typeface="+mn-lt"/>
          <a:ea typeface="+mn-ea"/>
          <a:cs typeface="+mn-cs"/>
          <a:sym typeface="맑은 고딕" panose="020B0503020000020004" pitchFamily="50" charset="-127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rtl="0" fontAlgn="base" hangingPunct="0">
        <a:spcBef>
          <a:spcPct val="0"/>
        </a:spcBef>
        <a:spcAft>
          <a:spcPct val="0"/>
        </a:spcAft>
        <a:defRPr sz="8600" kern="1200">
          <a:solidFill>
            <a:srgbClr val="000000"/>
          </a:solidFill>
          <a:latin typeface="+mj-lt"/>
          <a:ea typeface="+mj-ea"/>
          <a:cs typeface="+mj-cs"/>
          <a:sym typeface="맑은 고딕" panose="020B0503020000020004" pitchFamily="50" charset="-127"/>
        </a:defRPr>
      </a:lvl1pPr>
      <a:lvl2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2pPr>
      <a:lvl3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3pPr>
      <a:lvl4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4pPr>
      <a:lvl5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5pPr>
      <a:lvl6pPr marL="4572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6pPr>
      <a:lvl7pPr marL="9144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7pPr>
      <a:lvl8pPr marL="13716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8pPr>
      <a:lvl9pPr marL="18288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9pPr>
    </p:titleStyle>
    <p:bodyStyle>
      <a:lvl1pPr algn="ctr" rtl="0" fontAlgn="base" hangingPunct="0">
        <a:spcBef>
          <a:spcPts val="700"/>
        </a:spcBef>
        <a:spcAft>
          <a:spcPct val="0"/>
        </a:spcAft>
        <a:defRPr sz="6000" kern="1200">
          <a:solidFill>
            <a:srgbClr val="888888"/>
          </a:solidFill>
          <a:latin typeface="+mn-lt"/>
          <a:ea typeface="+mn-ea"/>
          <a:cs typeface="+mn-cs"/>
          <a:sym typeface="맑은 고딕" panose="020B0503020000020004" pitchFamily="50" charset="-127"/>
        </a:defRPr>
      </a:lvl1pPr>
      <a:lvl2pPr indent="457200" algn="ctr" rtl="0" fontAlgn="base" hangingPunct="0">
        <a:spcBef>
          <a:spcPts val="700"/>
        </a:spcBef>
        <a:spcAft>
          <a:spcPct val="0"/>
        </a:spcAft>
        <a:defRPr sz="6000" kern="1200">
          <a:solidFill>
            <a:srgbClr val="888888"/>
          </a:solidFill>
          <a:latin typeface="+mn-lt"/>
          <a:ea typeface="+mn-ea"/>
          <a:cs typeface="+mn-cs"/>
          <a:sym typeface="맑은 고딕" panose="020B0503020000020004" pitchFamily="50" charset="-127"/>
        </a:defRPr>
      </a:lvl2pPr>
      <a:lvl3pPr indent="914400" algn="ctr" rtl="0" fontAlgn="base" hangingPunct="0">
        <a:spcBef>
          <a:spcPts val="700"/>
        </a:spcBef>
        <a:spcAft>
          <a:spcPct val="0"/>
        </a:spcAft>
        <a:defRPr sz="6000" kern="1200">
          <a:solidFill>
            <a:srgbClr val="888888"/>
          </a:solidFill>
          <a:latin typeface="+mn-lt"/>
          <a:ea typeface="+mn-ea"/>
          <a:cs typeface="+mn-cs"/>
          <a:sym typeface="맑은 고딕" panose="020B0503020000020004" pitchFamily="50" charset="-127"/>
        </a:defRPr>
      </a:lvl3pPr>
      <a:lvl4pPr indent="1371600" algn="ctr" rtl="0" fontAlgn="base" hangingPunct="0">
        <a:spcBef>
          <a:spcPts val="700"/>
        </a:spcBef>
        <a:spcAft>
          <a:spcPct val="0"/>
        </a:spcAft>
        <a:defRPr sz="6000" kern="1200">
          <a:solidFill>
            <a:srgbClr val="888888"/>
          </a:solidFill>
          <a:latin typeface="+mn-lt"/>
          <a:ea typeface="+mn-ea"/>
          <a:cs typeface="+mn-cs"/>
          <a:sym typeface="맑은 고딕" panose="020B0503020000020004" pitchFamily="50" charset="-127"/>
        </a:defRPr>
      </a:lvl4pPr>
      <a:lvl5pPr indent="1828800" algn="ctr" rtl="0" fontAlgn="base" hangingPunct="0">
        <a:spcBef>
          <a:spcPts val="700"/>
        </a:spcBef>
        <a:spcAft>
          <a:spcPct val="0"/>
        </a:spcAft>
        <a:defRPr sz="6000" kern="1200">
          <a:solidFill>
            <a:srgbClr val="888888"/>
          </a:solidFill>
          <a:latin typeface="+mn-lt"/>
          <a:ea typeface="+mn-ea"/>
          <a:cs typeface="+mn-cs"/>
          <a:sym typeface="맑은 고딕" panose="020B0503020000020004" pitchFamily="50" charset="-127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.png"/><Relationship Id="rId3" Type="http://schemas.openxmlformats.org/officeDocument/2006/relationships/audio" Target="file:///\\psf\Home\Documents\&#54617;&#50896;&#48373;&#51020;&#54868;%20&#51089;&#50629;\2014.%2009\2&#44284;\2014.%2009%20&#50668;&#54840;&#49688;&#50500;%202&#44284;%20(2003)\&#4370;&#4449;&#4535;&#4361;&#4453;&#4540;&#4361;&#4457;&#4357;&#4469;1.mp3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file:///\\psf\Home\Documents\&#54617;&#50896;&#48373;&#51020;&#54868;%20&#51089;&#50629;\2014.%2009\2&#44284;\2014.%2009%20&#50668;&#54840;&#49688;&#50500;%202&#44284;%20(2003)\&#4364;&#4469;&#4364;&#4469;&#4523;.mp3" TargetMode="External"/><Relationship Id="rId1" Type="http://schemas.openxmlformats.org/officeDocument/2006/relationships/audio" Target="file:///\\psf\Home\Documents\&#54617;&#50896;&#48373;&#51020;&#54868;%20&#51089;&#50629;\2014.%2009\2&#44284;\2014.%2009%20&#50668;&#54840;&#49688;&#50500;%202&#44284;%20(2003)\&#4363;&#4451;&#4540;&#4352;&#4449;&#4520;&#4354;&#4449;&#4369;&#4449;&#4527;%20&#4365;&#4449;&#4530;&#4363;&#4467;&#4523;%20&#4352;&#4453;&#4538;.m4a" TargetMode="Externa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584200"/>
            <a:r>
              <a:rPr lang="ja-JP" altLang="en-US" sz="70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</a:rPr>
              <a:t>レムナントが　しるべき</a:t>
            </a:r>
            <a:r>
              <a:rPr lang="en-US" altLang="ja-JP" sz="70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</a:rPr>
              <a:t/>
            </a:r>
            <a:br>
              <a:rPr lang="en-US" altLang="ja-JP" sz="70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</a:rPr>
            </a:br>
            <a:r>
              <a:rPr lang="ja-JP" altLang="en-US" sz="70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</a:rPr>
              <a:t>ヨシュアき</a:t>
            </a:r>
            <a:endParaRPr lang="ko-KR" sz="1800" dirty="0">
              <a:latin typeface="KT&amp;G 상상제목 B" panose="02000300000000000000" pitchFamily="2" charset="-127"/>
              <a:ea typeface="KT&amp;G 상상제목 B" panose="02000300000000000000" pitchFamily="2" charset="-127"/>
              <a:sym typeface="Apple SD 산돌고딕 Neo 옅은체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여리고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350"/>
            <a:ext cx="24384000" cy="138033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31" name="여호수아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5650" y="3527425"/>
            <a:ext cx="8413750" cy="10198100"/>
          </a:xfrm>
          <a:prstGeom prst="rect">
            <a:avLst/>
          </a:prstGeom>
          <a:ln w="12700">
            <a:miter lim="400000"/>
          </a:ln>
          <a:effectLst>
            <a:outerShdw blurRad="101600" dist="147717" dir="13804583" rotWithShape="0">
              <a:srgbClr val="000000">
                <a:alpha val="8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노예1.psd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169988"/>
            <a:ext cx="16152813" cy="11374437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어린양 제사 ᄑ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0088" y="1485900"/>
            <a:ext cx="15659100" cy="107442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언약궤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0"/>
            <a:ext cx="13716000" cy="13716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 descr="성막건축.psd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6563" y="2066925"/>
            <a:ext cx="20969287" cy="9580563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그림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41300" y="-430213"/>
            <a:ext cx="24866600" cy="143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기뻐하는 이스라엘 2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74885" y="1773336"/>
            <a:ext cx="4859707" cy="9894222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56" name="기뻐하는 이스라엘 3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939601" y="2155598"/>
            <a:ext cx="4926868" cy="9787066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57" name="기뻐하는 이스라엘 4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536434" y="2284170"/>
            <a:ext cx="4277057" cy="9529922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58" name="기뻐하는 이스라엘.pn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517531" y="5504173"/>
            <a:ext cx="3503559" cy="6091213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스마트폰 TV 게임 컴퓨터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0275" y="1433513"/>
            <a:ext cx="14903450" cy="108489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엘리트 회사원 성공자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8825" y="1947863"/>
            <a:ext cx="10166350" cy="98202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렘넌트 시험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5913" y="2851150"/>
            <a:ext cx="11052175" cy="110156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배경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68400"/>
            <a:ext cx="24384000" cy="150193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8" name="태양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6250" y="1828800"/>
            <a:ext cx="10731500" cy="100584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9" name="꿈과 비전(intro).mp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987675" y="852488"/>
            <a:ext cx="1651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평ᄌ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549900"/>
            <a:ext cx="24384000" cy="83280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1" name="이스라엘 군인들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067175"/>
            <a:ext cx="24384000" cy="91995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2" name="잔디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9444038"/>
            <a:ext cx="24384000" cy="42703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3" name="여호수아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08275" y="6680200"/>
            <a:ext cx="6684963" cy="70389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60" name="Shape 60"/>
          <p:cNvSpPr>
            <a:spLocks noChangeArrowheads="1"/>
          </p:cNvSpPr>
          <p:nvPr/>
        </p:nvSpPr>
        <p:spPr bwMode="auto">
          <a:xfrm>
            <a:off x="4968875" y="4250033"/>
            <a:ext cx="2709074" cy="322203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71437" tIns="71437" rIns="71437" bIns="71437" anchor="ctr">
            <a:spAutoFit/>
          </a:bodyPr>
          <a:lstStyle/>
          <a:p>
            <a:pPr eaLnBrk="1" hangingPunct="1"/>
            <a:r>
              <a:rPr lang="ja-JP" altLang="en-US" sz="20000" dirty="0" smtClean="0">
                <a:solidFill>
                  <a:srgbClr val="FF9300"/>
                </a:solidFill>
                <a:latin typeface="ＭＳ Ｐゴシック" pitchFamily="50" charset="-128"/>
                <a:ea typeface="ＭＳ Ｐゴシック" pitchFamily="50" charset="-128"/>
                <a:cs typeface="Asia태고딕" charset="0"/>
                <a:sym typeface="Asia태고딕" charset="0"/>
              </a:rPr>
              <a:t>か</a:t>
            </a:r>
            <a:endParaRPr lang="ko-KR" sz="20000" dirty="0">
              <a:solidFill>
                <a:srgbClr val="FF9300"/>
              </a:solidFill>
              <a:latin typeface="ＭＳ Ｐゴシック" pitchFamily="50" charset="-128"/>
              <a:ea typeface="HY견고딕" pitchFamily="18" charset="-127"/>
              <a:cs typeface="Asia태고딕" charset="0"/>
              <a:sym typeface="Asia태고딕" charset="0"/>
            </a:endParaRPr>
          </a:p>
        </p:txBody>
      </p:sp>
      <p:grpSp>
        <p:nvGrpSpPr>
          <p:cNvPr id="17" name="Group 58"/>
          <p:cNvGrpSpPr>
            <a:grpSpLocks/>
          </p:cNvGrpSpPr>
          <p:nvPr/>
        </p:nvGrpSpPr>
        <p:grpSpPr bwMode="auto">
          <a:xfrm>
            <a:off x="-582613" y="-1798638"/>
            <a:ext cx="25009476" cy="10771188"/>
            <a:chOff x="0" y="-869652"/>
            <a:chExt cx="25010263" cy="10772178"/>
          </a:xfrm>
        </p:grpSpPr>
        <p:grpSp>
          <p:nvGrpSpPr>
            <p:cNvPr id="36876" name="Group 56"/>
            <p:cNvGrpSpPr>
              <a:grpSpLocks/>
            </p:cNvGrpSpPr>
            <p:nvPr/>
          </p:nvGrpSpPr>
          <p:grpSpPr bwMode="auto">
            <a:xfrm>
              <a:off x="0" y="778539"/>
              <a:ext cx="25010263" cy="7196888"/>
              <a:chOff x="0" y="0"/>
              <a:chExt cx="25010262" cy="7196887"/>
            </a:xfrm>
          </p:grpSpPr>
          <p:sp>
            <p:nvSpPr>
              <p:cNvPr id="20" name="Shape 54"/>
              <p:cNvSpPr/>
              <p:nvPr/>
            </p:nvSpPr>
            <p:spPr>
              <a:xfrm>
                <a:off x="0" y="-215"/>
                <a:ext cx="5524675" cy="7196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50" y="276"/>
                    </a:moveTo>
                    <a:lnTo>
                      <a:pt x="16680" y="0"/>
                    </a:lnTo>
                    <a:lnTo>
                      <a:pt x="18675" y="2923"/>
                    </a:lnTo>
                    <a:lnTo>
                      <a:pt x="20859" y="6461"/>
                    </a:lnTo>
                    <a:lnTo>
                      <a:pt x="18980" y="9622"/>
                    </a:lnTo>
                    <a:lnTo>
                      <a:pt x="20347" y="12349"/>
                    </a:lnTo>
                    <a:lnTo>
                      <a:pt x="21600" y="18017"/>
                    </a:lnTo>
                    <a:lnTo>
                      <a:pt x="15452" y="21600"/>
                    </a:lnTo>
                    <a:lnTo>
                      <a:pt x="0" y="21600"/>
                    </a:lnTo>
                    <a:lnTo>
                      <a:pt x="1850" y="27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 sz="3200"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  <a:endParaRPr sz="3200" kern="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  <a:sym typeface="Apple SD 산돌고딕 Neo 옅은체"/>
                </a:endParaRPr>
              </a:p>
            </p:txBody>
          </p:sp>
          <p:sp>
            <p:nvSpPr>
              <p:cNvPr id="21" name="Shape 55"/>
              <p:cNvSpPr/>
              <p:nvPr/>
            </p:nvSpPr>
            <p:spPr>
              <a:xfrm>
                <a:off x="4162557" y="152200"/>
                <a:ext cx="20847705" cy="455177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 sz="3200"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  <a:endParaRPr sz="3200" kern="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  <a:sym typeface="Apple SD 산돌고딕 Neo 옅은체"/>
                </a:endParaRPr>
              </a:p>
            </p:txBody>
          </p:sp>
        </p:grpSp>
        <p:sp>
          <p:nvSpPr>
            <p:cNvPr id="36877" name="Shape 57"/>
            <p:cNvSpPr>
              <a:spLocks noChangeArrowheads="1"/>
            </p:cNvSpPr>
            <p:nvPr/>
          </p:nvSpPr>
          <p:spPr bwMode="auto">
            <a:xfrm>
              <a:off x="704536" y="-869652"/>
              <a:ext cx="5514330" cy="1077217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eaLnBrk="1" hangingPunct="1"/>
              <a:r>
                <a:rPr lang="ja-JP" altLang="ko-KR" sz="70000" b="1" dirty="0">
                  <a:solidFill>
                    <a:srgbClr val="FF9300"/>
                  </a:solidFill>
                  <a:latin typeface="HY견고딕" pitchFamily="18" charset="-127"/>
                  <a:ea typeface="HY견고딕" pitchFamily="18" charset="-127"/>
                  <a:cs typeface="Asia태고딕" charset="0"/>
                  <a:sym typeface="Asia태고딕" charset="0"/>
                </a:rPr>
                <a:t>3</a:t>
              </a:r>
            </a:p>
          </p:txBody>
        </p:sp>
      </p:grpSp>
      <p:sp>
        <p:nvSpPr>
          <p:cNvPr id="22" name="Shape 59"/>
          <p:cNvSpPr>
            <a:spLocks noChangeArrowheads="1"/>
          </p:cNvSpPr>
          <p:nvPr/>
        </p:nvSpPr>
        <p:spPr bwMode="auto">
          <a:xfrm>
            <a:off x="7137400" y="799942"/>
            <a:ext cx="15602284" cy="295465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eaLnBrk="1" hangingPunct="1"/>
            <a:r>
              <a:rPr lang="ja-JP" altLang="en-US" sz="9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  <a:cs typeface="Apple SD 산돌고딕 Neo 강한 볼드체" charset="0"/>
                <a:sym typeface="Apple SD 산돌고딕 Neo 강한 볼드체" charset="0"/>
              </a:rPr>
              <a:t>くう</a:t>
            </a:r>
            <a:r>
              <a:rPr lang="ja-JP" altLang="en-US" sz="9600" dirty="0" err="1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  <a:cs typeface="Apple SD 산돌고딕 Neo 강한 볼드체" charset="0"/>
                <a:sym typeface="Apple SD 산돌고딕 Neo 강한 볼드체" charset="0"/>
              </a:rPr>
              <a:t>ぜんぜつごの</a:t>
            </a:r>
            <a:r>
              <a:rPr lang="ja-JP" altLang="en-US" sz="9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  <a:cs typeface="Apple SD 산돌고딕 Neo 강한 볼드체" charset="0"/>
                <a:sym typeface="Apple SD 산돌고딕 Neo 강한 볼드체" charset="0"/>
              </a:rPr>
              <a:t>　</a:t>
            </a:r>
            <a:endParaRPr lang="en-US" altLang="ja-JP" sz="9600" dirty="0" smtClean="0">
              <a:solidFill>
                <a:srgbClr val="000000"/>
              </a:solidFill>
              <a:latin typeface="ＭＳ Ｐゴシック" pitchFamily="50" charset="-128"/>
              <a:ea typeface="ＭＳ Ｐゴシック" pitchFamily="50" charset="-128"/>
              <a:cs typeface="Apple SD 산돌고딕 Neo 강한 볼드체" charset="0"/>
              <a:sym typeface="Apple SD 산돌고딕 Neo 강한 볼드체" charset="0"/>
            </a:endParaRPr>
          </a:p>
          <a:p>
            <a:pPr eaLnBrk="1" hangingPunct="1"/>
            <a:r>
              <a:rPr lang="ja-JP" altLang="en-US" sz="9600" dirty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  <a:cs typeface="Apple SD 산돌고딕 Neo 강한 볼드체" charset="0"/>
                <a:sym typeface="Apple SD 산돌고딕 Neo 강한 볼드체" charset="0"/>
              </a:rPr>
              <a:t>　</a:t>
            </a:r>
            <a:r>
              <a:rPr lang="ja-JP" altLang="en-US" sz="96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  <a:cs typeface="Apple SD 산돌고딕 Neo 강한 볼드체" charset="0"/>
                <a:sym typeface="Apple SD 산돌고딕 Neo 강한 볼드체" charset="0"/>
              </a:rPr>
              <a:t>　こたえの　しゅやく</a:t>
            </a:r>
            <a:endParaRPr lang="ko-KR" sz="96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  <a:cs typeface="Apple SD 산돌고딕 Neo 강한 볼드체" charset="0"/>
              <a:sym typeface="Apple SD 산돌고딕 Neo 강한 볼드체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6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0.27305 -0.24236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" y="-12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1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(null)(right)">
                                      <p:cBhvr>
                                        <p:cTn id="4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 advAuto="0"/>
      <p:bldP spid="48" grpId="0" animBg="1" advAuto="0"/>
      <p:bldP spid="50" grpId="0" animBg="1" advAuto="0"/>
      <p:bldP spid="51" grpId="0" animBg="1" advAuto="0"/>
      <p:bldP spid="52" grpId="0" animBg="1" advAuto="0"/>
      <p:bldP spid="53" grpId="0" animBg="1" advAuto="0"/>
      <p:bldP spid="60" grpId="0" animBg="1" advAuto="0"/>
      <p:bldP spid="17" grpId="0" animBg="1" advAuto="0"/>
      <p:bldP spid="22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여자 렘넌트 기도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02775" y="4000500"/>
            <a:ext cx="5378450" cy="9715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예수 완성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1060450"/>
            <a:ext cx="13512800" cy="115951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맹인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8813" y="2895600"/>
            <a:ext cx="10366375" cy="109188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83" name="COIN.mp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82775" y="3216275"/>
            <a:ext cx="1651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fill="hold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 descr="예수님 말씀.psd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42463" y="3092450"/>
            <a:ext cx="5297487" cy="1062355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10"/>
          <p:cNvSpPr/>
          <p:nvPr/>
        </p:nvSpPr>
        <p:spPr>
          <a:xfrm>
            <a:off x="7449515" y="1097171"/>
            <a:ext cx="9484968" cy="2123658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/>
          </a:extLst>
        </p:spPr>
        <p:txBody>
          <a:bodyPr wrap="none" lIns="0" tIns="0" rIns="0" bIns="0" anchor="ctr">
            <a:spAutoFit/>
          </a:bodyPr>
          <a:lstStyle>
            <a:lvl1pPr>
              <a:defRPr sz="15600">
                <a:latin typeface="RixGureumpang M"/>
                <a:ea typeface="RixGureumpang M"/>
                <a:cs typeface="RixGureumpang M"/>
                <a:sym typeface="RixGureumpang M"/>
              </a:defRPr>
            </a:lvl1pPr>
          </a:lstStyle>
          <a:p>
            <a:pPr algn="ctr" eaLnBrk="1">
              <a:defRPr sz="1800">
                <a:solidFill>
                  <a:srgbClr val="000000"/>
                </a:solidFill>
              </a:defRPr>
            </a:pPr>
            <a:r>
              <a:rPr lang="ja-JP" altLang="en-US" sz="13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もくそうしよう</a:t>
            </a:r>
            <a:endParaRPr sz="13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5" name="Shape 111"/>
          <p:cNvSpPr/>
          <p:nvPr/>
        </p:nvSpPr>
        <p:spPr>
          <a:xfrm>
            <a:off x="1491917" y="7104301"/>
            <a:ext cx="21223704" cy="1723549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/>
          </a:extLst>
        </p:spPr>
        <p:txBody>
          <a:bodyPr wrap="square" lIns="0" tIns="0" rIns="0" bIns="0" anchor="ctr">
            <a:spAutoFit/>
          </a:bodyPr>
          <a:lstStyle/>
          <a:p>
            <a:pPr algn="ctr" eaLnBrk="1">
              <a:lnSpc>
                <a:spcPct val="14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8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  <a:cs typeface="NVmotoong M"/>
                <a:sym typeface="NVmotoong M"/>
              </a:rPr>
              <a:t>くう</a:t>
            </a:r>
            <a:r>
              <a:rPr lang="ja-JP" altLang="en-US" sz="8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  <a:cs typeface="NVmotoong M"/>
                <a:sym typeface="NVmotoong M"/>
              </a:rPr>
              <a:t>ぜんぜつごの</a:t>
            </a:r>
            <a:r>
              <a:rPr lang="ja-JP" altLang="en-US" sz="8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  <a:cs typeface="NVmotoong M"/>
                <a:sym typeface="NVmotoong M"/>
              </a:rPr>
              <a:t>　こたえを　あじわった　ヨシュア</a:t>
            </a:r>
            <a:endParaRPr sz="8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itchFamily="50" charset="-128"/>
              <a:ea typeface="ＭＳ Ｐゴシック" pitchFamily="50" charset="-128"/>
              <a:cs typeface="NVmotoong M"/>
              <a:sym typeface="NVmotoong M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7" name="기도 남자 렘넌트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1125" y="1971675"/>
            <a:ext cx="10144125" cy="136144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9874" name="3과 메인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23600" y="-265113"/>
            <a:ext cx="10825163" cy="15416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210" name="기도음악.mp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088101"/>
            <a:ext cx="1651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1" name="Shape 211"/>
          <p:cNvSpPr>
            <a:spLocks noChangeArrowheads="1"/>
          </p:cNvSpPr>
          <p:nvPr/>
        </p:nvSpPr>
        <p:spPr bwMode="auto">
          <a:xfrm>
            <a:off x="997426" y="1222174"/>
            <a:ext cx="22389141" cy="168315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71437" tIns="71437" rIns="71437" bIns="71437" anchor="ctr">
            <a:spAutoFit/>
          </a:bodyPr>
          <a:lstStyle/>
          <a:p>
            <a:pPr algn="ctr" eaLnBrk="1" hangingPunct="1"/>
            <a:r>
              <a:rPr lang="ja-JP" altLang="en-US" sz="10000" b="1" dirty="0" smtClean="0">
                <a:latin typeface="ＭＳ Ｐゴシック" pitchFamily="50" charset="-128"/>
                <a:ea typeface="ＭＳ Ｐゴシック" pitchFamily="50" charset="-128"/>
              </a:rPr>
              <a:t>ミッションを　はっけんする　もくそうじかん</a:t>
            </a:r>
            <a:endParaRPr lang="ko-KR" sz="10000" b="1" dirty="0">
              <a:latin typeface="ＭＳ Ｐゴシック" pitchFamily="50" charset="-128"/>
              <a:ea typeface="Gulim" pitchFamily="34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/>
          </p:cNvSpPr>
          <p:nvPr/>
        </p:nvSpPr>
        <p:spPr bwMode="auto">
          <a:xfrm>
            <a:off x="580523" y="696673"/>
            <a:ext cx="11649023" cy="1846659"/>
          </a:xfrm>
          <a:prstGeom prst="rect">
            <a:avLst/>
          </a:prstGeom>
          <a:noFill/>
          <a:ln>
            <a:noFill/>
          </a:ln>
          <a:effectLst>
            <a:outerShdw blurRad="63500" dist="84370" dir="2299563" algn="ctr" rotWithShape="0">
              <a:srgbClr val="000000">
                <a:alpha val="5514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indent="355600">
              <a:defRPr sz="5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1pPr>
            <a:lvl2pPr>
              <a:defRPr sz="5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2pPr>
            <a:lvl3pPr>
              <a:defRPr sz="5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3pPr>
            <a:lvl4pPr>
              <a:defRPr sz="5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4pPr>
            <a:lvl5pPr>
              <a:defRPr sz="5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5pPr>
            <a:lvl6pPr marL="457200" indent="914400" algn="ctr" defTabSz="58420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6pPr>
            <a:lvl7pPr marL="914400" indent="914400" algn="ctr" defTabSz="58420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7pPr>
            <a:lvl8pPr marL="1371600" indent="914400" algn="ctr" defTabSz="58420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8pPr>
            <a:lvl9pPr marL="1828800" indent="914400" algn="ctr" defTabSz="58420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9pPr>
          </a:lstStyle>
          <a:p>
            <a:pPr eaLnBrk="1"/>
            <a:r>
              <a:rPr lang="ja-JP" altLang="en-US" sz="1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강한 볼드체" charset="0"/>
              </a:rPr>
              <a:t>ヨシュア</a:t>
            </a:r>
            <a:r>
              <a:rPr lang="ko-KR" altLang="en-US" sz="1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anose="02000300000000000000" pitchFamily="2" charset="-127"/>
                <a:ea typeface="KT&amp;G 상상제목 B" panose="02000300000000000000" pitchFamily="2" charset="-127"/>
                <a:sym typeface="Apple SD 산돌고딕 Neo 강한 볼드체" charset="0"/>
              </a:rPr>
              <a:t> </a:t>
            </a:r>
            <a:r>
              <a:rPr lang="en-US" altLang="ja-JP" sz="9600" b="1" dirty="0" smtClean="0"/>
              <a:t>10:10</a:t>
            </a:r>
            <a:r>
              <a:rPr lang="ja-JP" altLang="en-US" sz="9600" b="1" dirty="0" err="1" smtClean="0"/>
              <a:t>、</a:t>
            </a:r>
            <a:r>
              <a:rPr lang="en-US" altLang="ja-JP" sz="9600" b="1" dirty="0" smtClean="0"/>
              <a:t>14</a:t>
            </a:r>
            <a:endParaRPr lang="ko-KR" altLang="ko-KR" sz="1800" dirty="0">
              <a:solidFill>
                <a:srgbClr val="000000"/>
              </a:solidFill>
              <a:latin typeface="KT&amp;G 상상제목 B" panose="02000300000000000000" pitchFamily="2" charset="-127"/>
              <a:ea typeface="KT&amp;G 상상제목 B" panose="02000300000000000000" pitchFamily="2" charset="-127"/>
              <a:cs typeface="Apple SD 산돌고딕 Neo 강한 볼드체" charset="0"/>
              <a:sym typeface="Apple SD 산돌고딕 Neo 강한 볼드체" charset="0"/>
            </a:endParaRPr>
          </a:p>
        </p:txBody>
      </p:sp>
      <p:sp>
        <p:nvSpPr>
          <p:cNvPr id="7170" name="Rectangle 2"/>
          <p:cNvSpPr>
            <a:spLocks/>
          </p:cNvSpPr>
          <p:nvPr/>
        </p:nvSpPr>
        <p:spPr bwMode="auto">
          <a:xfrm>
            <a:off x="982271" y="2628111"/>
            <a:ext cx="22105937" cy="9848850"/>
          </a:xfrm>
          <a:prstGeom prst="rect">
            <a:avLst/>
          </a:prstGeom>
          <a:noFill/>
          <a:ln>
            <a:noFill/>
          </a:ln>
          <a:effectLst>
            <a:outerShdw blurRad="63500" dist="84370" dir="2299563" algn="ctr" rotWithShape="0">
              <a:srgbClr val="000000">
                <a:alpha val="5514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indent="355600">
              <a:defRPr sz="5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1pPr>
            <a:lvl2pPr>
              <a:defRPr sz="5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2pPr>
            <a:lvl3pPr>
              <a:defRPr sz="5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3pPr>
            <a:lvl4pPr>
              <a:defRPr sz="5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4pPr>
            <a:lvl5pPr>
              <a:defRPr sz="5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5pPr>
            <a:lvl6pPr marL="457200" indent="914400" algn="ctr" defTabSz="58420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6pPr>
            <a:lvl7pPr marL="914400" indent="914400" algn="ctr" defTabSz="58420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7pPr>
            <a:lvl8pPr marL="1371600" indent="914400" algn="ctr" defTabSz="58420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8pPr>
            <a:lvl9pPr marL="1828800" indent="914400" algn="ctr" defTabSz="58420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9pPr>
          </a:lstStyle>
          <a:p>
            <a:pPr algn="ctr" eaLnBrk="1"/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しゅが　かれらを　イスラエルの　まえで　</a:t>
            </a:r>
            <a:endParaRPr lang="en-US" altLang="ja-JP" sz="8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algn="ctr" eaLnBrk="1"/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かきみだした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ので、イスラエル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は　ギブオンで</a:t>
            </a:r>
            <a:endParaRPr lang="en-US" altLang="ja-JP" sz="8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algn="ctr" eaLnBrk="1"/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かれらを　はげしく　うちころし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、ベテ・ホロン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endParaRPr lang="en-US" altLang="ja-JP" sz="8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algn="ctr" eaLnBrk="1"/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のぼりざかを　とおって　かれらを　おい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、アゼカ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とマケダまで　いって　かれらを　うった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。</a:t>
            </a:r>
            <a:r>
              <a:rPr lang="en-US" altLang="ja-JP" sz="8000" dirty="0" smtClean="0">
                <a:latin typeface="ＭＳ Ｐゴシック" pitchFamily="50" charset="-128"/>
                <a:ea typeface="ＭＳ Ｐゴシック" pitchFamily="50" charset="-128"/>
              </a:rPr>
              <a:t>(10) </a:t>
            </a:r>
            <a:endParaRPr lang="en-US" altLang="ja-JP" sz="8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algn="ctr" eaLnBrk="1"/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しゅが　ひとの　こえを　ききいれた　この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よう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な</a:t>
            </a:r>
            <a:endParaRPr lang="en-US" altLang="ja-JP" sz="8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algn="ctr" eaLnBrk="1"/>
            <a:r>
              <a:rPr lang="ja-JP" altLang="en-US" sz="8000" dirty="0" err="1" smtClean="0">
                <a:latin typeface="ＭＳ Ｐゴシック" pitchFamily="50" charset="-128"/>
                <a:ea typeface="ＭＳ Ｐゴシック" pitchFamily="50" charset="-128"/>
              </a:rPr>
              <a:t>ひは、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さきにも　あと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も　なかった。しゅが</a:t>
            </a:r>
            <a:endParaRPr lang="en-US" altLang="ja-JP" sz="8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algn="ctr" eaLnBrk="1"/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イスラエルの　ために　たたかった</a:t>
            </a:r>
            <a:r>
              <a:rPr lang="ja-JP" altLang="en-US" sz="8000" dirty="0" smtClean="0">
                <a:latin typeface="ＭＳ Ｐゴシック" pitchFamily="50" charset="-128"/>
                <a:ea typeface="ＭＳ Ｐゴシック" pitchFamily="50" charset="-128"/>
              </a:rPr>
              <a:t>からである。</a:t>
            </a:r>
            <a:r>
              <a:rPr lang="en-US" altLang="ja-JP" sz="8000" dirty="0" smtClean="0">
                <a:latin typeface="ＭＳ Ｐゴシック" pitchFamily="50" charset="-128"/>
                <a:ea typeface="ＭＳ Ｐゴシック" pitchFamily="50" charset="-128"/>
              </a:rPr>
              <a:t>(14)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hape 65"/>
          <p:cNvSpPr>
            <a:spLocks noChangeArrowheads="1"/>
          </p:cNvSpPr>
          <p:nvPr/>
        </p:nvSpPr>
        <p:spPr bwMode="auto">
          <a:xfrm>
            <a:off x="3708909" y="5246983"/>
            <a:ext cx="16966182" cy="322203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71437" tIns="71437" rIns="71437" bIns="71437" anchor="ctr">
            <a:spAutoFit/>
          </a:bodyPr>
          <a:lstStyle/>
          <a:p>
            <a:pPr algn="ctr" eaLnBrk="1" hangingPunct="1"/>
            <a:r>
              <a:rPr lang="ja-JP" altLang="en-US" sz="20000" dirty="0" smtClean="0">
                <a:latin typeface="ＭＳ Ｐゴシック" pitchFamily="50" charset="-128"/>
                <a:ea typeface="ＭＳ Ｐゴシック" pitchFamily="50" charset="-128"/>
                <a:cs typeface="Apple SD 산돌고딕 Neo 일반체"/>
                <a:sym typeface="Apple SD 산돌고딕 Neo 일반체"/>
              </a:rPr>
              <a:t>くう</a:t>
            </a:r>
            <a:r>
              <a:rPr lang="ja-JP" altLang="en-US" sz="20000" dirty="0" err="1" smtClean="0">
                <a:latin typeface="ＭＳ Ｐゴシック" pitchFamily="50" charset="-128"/>
                <a:ea typeface="ＭＳ Ｐゴシック" pitchFamily="50" charset="-128"/>
                <a:cs typeface="Apple SD 산돌고딕 Neo 일반체"/>
                <a:sym typeface="Apple SD 산돌고딕 Neo 일반체"/>
              </a:rPr>
              <a:t>ぜんぜつご</a:t>
            </a:r>
            <a:r>
              <a:rPr lang="ja-JP" altLang="ko-KR" sz="20000" dirty="0" smtClean="0">
                <a:latin typeface="ＭＳ Ｐゴシック" pitchFamily="50" charset="-128"/>
                <a:ea typeface="ＭＳ Ｐゴシック" pitchFamily="50" charset="-128"/>
                <a:cs typeface="Apple SD 산돌고딕 Neo 일반체"/>
                <a:sym typeface="Apple SD 산돌고딕 Neo 일반체"/>
              </a:rPr>
              <a:t>?</a:t>
            </a:r>
            <a:endParaRPr lang="ja-JP" altLang="ko-KR" sz="20000" dirty="0">
              <a:latin typeface="ＭＳ Ｐゴシック" pitchFamily="50" charset="-128"/>
              <a:ea typeface="ＭＳ Ｐゴシック" pitchFamily="50" charset="-128"/>
              <a:cs typeface="Apple SD 산돌고딕 Neo 일반체"/>
              <a:sym typeface="Apple SD 산돌고딕 Neo 일반체"/>
            </a:endParaRP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 descr="pasted-image.t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31750"/>
            <a:ext cx="24382413" cy="137795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</p:pic>
      <p:pic>
        <p:nvPicPr>
          <p:cNvPr id="39939" name="Picture 2" descr="흙 바닥2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9815513"/>
            <a:ext cx="24384000" cy="4035425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</p:pic>
      <p:pic>
        <p:nvPicPr>
          <p:cNvPr id="25603" name="Picture 3" descr="여리고 2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1600" y="-34925"/>
            <a:ext cx="24587200" cy="124841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</p:pic>
      <p:pic>
        <p:nvPicPr>
          <p:cNvPr id="25604" name="Picture 4" descr="나팔 제사장 2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06950" y="3589338"/>
            <a:ext cx="5422900" cy="10879137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</p:pic>
      <p:pic>
        <p:nvPicPr>
          <p:cNvPr id="25605" name="Picture 5" descr="나팔 제사장 3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73813" y="4337050"/>
            <a:ext cx="5203825" cy="10548938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</p:pic>
      <p:pic>
        <p:nvPicPr>
          <p:cNvPr id="25606" name="Picture 6" descr="나팔 제사장 1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99350" y="5203825"/>
            <a:ext cx="5630863" cy="9494838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</p:pic>
      <p:pic>
        <p:nvPicPr>
          <p:cNvPr id="25607" name="Picture 7" descr="언약궤 멘 제사장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17463" y="5622925"/>
            <a:ext cx="5535613" cy="79375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</p:pic>
      <p:pic>
        <p:nvPicPr>
          <p:cNvPr id="25608" name="양각나팔 짧은 것.m4a" descr="양각나팔 짧은 것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2297113" y="4425950"/>
            <a:ext cx="1651000" cy="838200"/>
          </a:xfrm>
          <a:prstGeom prst="rect">
            <a:avLst/>
          </a:prstGeom>
          <a:noFill/>
          <a:ln w="9525">
            <a:noFill/>
            <a:bevel/>
            <a:headEnd/>
            <a:tailEnd/>
          </a:ln>
          <a:effectLst/>
        </p:spPr>
      </p:pic>
      <p:pic>
        <p:nvPicPr>
          <p:cNvPr id="25609" name="지진.mp3" descr="지진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1524000" y="8362950"/>
            <a:ext cx="1651000" cy="838200"/>
          </a:xfrm>
          <a:prstGeom prst="rect">
            <a:avLst/>
          </a:prstGeom>
          <a:noFill/>
          <a:ln w="9525">
            <a:noFill/>
            <a:bevel/>
            <a:headEnd/>
            <a:tailEnd/>
          </a:ln>
          <a:effectLst/>
        </p:spPr>
      </p:pic>
      <p:pic>
        <p:nvPicPr>
          <p:cNvPr id="25610" name="함성소리1.mp3" descr="함성소리1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2760663" y="6383338"/>
            <a:ext cx="1651000" cy="838200"/>
          </a:xfrm>
          <a:prstGeom prst="rect">
            <a:avLst/>
          </a:prstGeom>
          <a:noFill/>
          <a:ln w="9525">
            <a:noFill/>
            <a:bevel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56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256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" fill="hold"/>
                                        <p:tgtEl>
                                          <p:spTgt spid="256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</p:cTn>
                <p:tgtEl>
                  <p:spTgt spid="2560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6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56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8"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</p:cTn>
                <p:tgtEl>
                  <p:spTgt spid="256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56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256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10"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</p:cTn>
                <p:tgtEl>
                  <p:spTgt spid="25609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6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256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군인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82100" y="5549900"/>
            <a:ext cx="4929188" cy="64849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1987" name="군인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8" y="5453063"/>
            <a:ext cx="4927600" cy="64849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1988" name="군인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8050" y="7313613"/>
            <a:ext cx="4929188" cy="64849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1989" name="군인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5650" y="5453063"/>
            <a:ext cx="4927600" cy="64849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1990" name="군인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1663" y="7313613"/>
            <a:ext cx="4929187" cy="64849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1991" name="군인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12763" y="5549900"/>
            <a:ext cx="4927600" cy="64849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1992" name="군인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40075" y="8132763"/>
            <a:ext cx="4927600" cy="64849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1993" name="군인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91088" y="5549900"/>
            <a:ext cx="4929187" cy="64849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1994" name="군인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42188" y="8132763"/>
            <a:ext cx="4929187" cy="64849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1995" name="군인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55688" y="7313613"/>
            <a:ext cx="4929188" cy="64849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1996" name="악한 왕2-enhanc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3463" y="1609725"/>
            <a:ext cx="12668250" cy="121634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asted-image-enhanced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0"/>
            <a:ext cx="18288000" cy="13716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태양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6250" y="1828800"/>
            <a:ext cx="10731500" cy="100584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fill="hold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roup 125"/>
          <p:cNvGrpSpPr>
            <a:grpSpLocks/>
          </p:cNvGrpSpPr>
          <p:nvPr/>
        </p:nvGrpSpPr>
        <p:grpSpPr bwMode="auto">
          <a:xfrm>
            <a:off x="-1055688" y="-153988"/>
            <a:ext cx="27866976" cy="14771688"/>
            <a:chOff x="0" y="0"/>
            <a:chExt cx="27866827" cy="14771486"/>
          </a:xfrm>
        </p:grpSpPr>
        <p:pic>
          <p:nvPicPr>
            <p:cNvPr id="48132" name="군인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702198" y="259594"/>
              <a:ext cx="4928824" cy="6485295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8133" name="군인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032383" y="259594"/>
              <a:ext cx="4928824" cy="6485295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8134" name="군인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659600" y="2843024"/>
              <a:ext cx="4928824" cy="6485294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8135" name="군인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411077" y="259594"/>
              <a:ext cx="4928824" cy="6485295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8136" name="군인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863146" y="2843024"/>
              <a:ext cx="4928824" cy="6485294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8137" name="군인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86057" y="280951"/>
              <a:ext cx="4928824" cy="6485295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8138" name="군인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93748" y="2141896"/>
              <a:ext cx="4928825" cy="6485295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8139" name="군인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80136" y="280951"/>
              <a:ext cx="4928825" cy="6485295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8140" name="군인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66525" y="2141896"/>
              <a:ext cx="4928824" cy="6485295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8141" name="군인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951" y="2141896"/>
              <a:ext cx="4928824" cy="6485295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8142" name="군인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938003" y="5702763"/>
              <a:ext cx="4928825" cy="6485295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8143" name="군인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7106" y="5606217"/>
              <a:ext cx="4928824" cy="6485295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8144" name="군인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4797" y="7467163"/>
              <a:ext cx="4928824" cy="6485294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8145" name="군인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21185" y="5606217"/>
              <a:ext cx="4928824" cy="6485295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8146" name="군인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07574" y="7467163"/>
              <a:ext cx="4928824" cy="6485294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8147" name="군인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268188" y="5702763"/>
              <a:ext cx="4928825" cy="6485295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8148" name="군인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895405" y="8286193"/>
              <a:ext cx="4928824" cy="6485294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8149" name="군인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646882" y="5702763"/>
              <a:ext cx="4928825" cy="6485295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8150" name="군인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098951" y="8286193"/>
              <a:ext cx="4928824" cy="6485294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8151" name="군인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7467163"/>
              <a:ext cx="4928824" cy="6485294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8152" name="군인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381196" y="0"/>
              <a:ext cx="4928824" cy="6485294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8153" name="군인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970315" y="7467163"/>
              <a:ext cx="4928825" cy="6485294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8154" name="군인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940840" y="3261971"/>
              <a:ext cx="4928824" cy="6485294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pic>
        <p:nvPicPr>
          <p:cNvPr id="126" name="악한 왕2-enhanc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3463" y="1609725"/>
            <a:ext cx="12668250" cy="121634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 advAuto="0"/>
      <p:bldP spid="126" grpId="0" animBg="1" advAuto="0"/>
    </p:bldLst>
  </p:timing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1016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Gradient - 빈 페이지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 - 빈 페이지">
      <a:majorFont>
        <a:latin typeface="맑은 고딕"/>
        <a:ea typeface="맑은 고딕"/>
        <a:cs typeface="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1016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Gradient - 제목 - 중앙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 - 제목 - 중앙">
      <a:majorFont>
        <a:latin typeface="맑은 고딕"/>
        <a:ea typeface="맑은 고딕"/>
        <a:cs typeface="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Gradient - 빈 페이지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 - 빈 페이지">
      <a:majorFont>
        <a:latin typeface="맑은 고딕"/>
        <a:ea typeface="맑은 고딕"/>
        <a:cs typeface="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1016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240</Words>
  <Application>Microsoft Office PowerPoint</Application>
  <PresentationFormat>ユーザー設定</PresentationFormat>
  <Paragraphs>47</Paragraphs>
  <Slides>25</Slides>
  <Notes>20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5</vt:i4>
      </vt:variant>
      <vt:variant>
        <vt:lpstr>スライド タイトル</vt:lpstr>
      </vt:variant>
      <vt:variant>
        <vt:i4>25</vt:i4>
      </vt:variant>
    </vt:vector>
  </HeadingPairs>
  <TitlesOfParts>
    <vt:vector size="43" baseType="lpstr">
      <vt:lpstr>Apple SD 산돌고딕 Neo 옅은체</vt:lpstr>
      <vt:lpstr>Arial</vt:lpstr>
      <vt:lpstr>Malgun Gothic</vt:lpstr>
      <vt:lpstr>Avenir Roman</vt:lpstr>
      <vt:lpstr>ＭＳ Ｐゴシック</vt:lpstr>
      <vt:lpstr>KT&amp;G 상상제목 B</vt:lpstr>
      <vt:lpstr>Asia태고딕</vt:lpstr>
      <vt:lpstr>HY견고딕</vt:lpstr>
      <vt:lpstr>Apple SD 산돌고딕 Neo 강한 볼드체</vt:lpstr>
      <vt:lpstr>Apple SD 산돌고딕 Neo 일반체</vt:lpstr>
      <vt:lpstr>RixGureumpang M</vt:lpstr>
      <vt:lpstr>NVmotoong M</vt:lpstr>
      <vt:lpstr>Gulim</vt:lpstr>
      <vt:lpstr>Gradient</vt:lpstr>
      <vt:lpstr>1_Gradient - 빈 페이지</vt:lpstr>
      <vt:lpstr>1_Gradient</vt:lpstr>
      <vt:lpstr>Gradient - 제목 - 중앙</vt:lpstr>
      <vt:lpstr>Gradient - 빈 페이지</vt:lpstr>
      <vt:lpstr>レムナントが　しるべき ヨシュアき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  <vt:lpstr>スライド 23</vt:lpstr>
      <vt:lpstr>スライド 24</vt:lpstr>
      <vt:lpstr>スライド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렘넌트가 알아야 할 여호수아</dc:title>
  <dc:creator>김기택</dc:creator>
  <cp:lastModifiedBy>chikako</cp:lastModifiedBy>
  <cp:revision>17</cp:revision>
  <dcterms:modified xsi:type="dcterms:W3CDTF">2014-10-17T23:24:32Z</dcterms:modified>
</cp:coreProperties>
</file>