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wma" ContentType="audio/x-ms-wma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embedTrueTypeFonts="1" saveSubsetFonts="1">
  <p:sldMasterIdLst>
    <p:sldMasterId id="2147483648" r:id="rId1"/>
    <p:sldMasterId id="2147483649" r:id="rId2"/>
    <p:sldMasterId id="2147483650" r:id="rId3"/>
    <p:sldMasterId id="2147483684" r:id="rId4"/>
  </p:sldMasterIdLst>
  <p:notesMasterIdLst>
    <p:notesMasterId r:id="rId22"/>
  </p:notesMasterIdLst>
  <p:sldIdLst>
    <p:sldId id="256" r:id="rId5"/>
    <p:sldId id="257" r:id="rId6"/>
    <p:sldId id="258" r:id="rId7"/>
    <p:sldId id="272" r:id="rId8"/>
    <p:sldId id="260" r:id="rId9"/>
    <p:sldId id="261" r:id="rId10"/>
    <p:sldId id="262" r:id="rId11"/>
    <p:sldId id="263" r:id="rId12"/>
    <p:sldId id="273" r:id="rId13"/>
    <p:sldId id="265" r:id="rId14"/>
    <p:sldId id="266" r:id="rId15"/>
    <p:sldId id="267" r:id="rId16"/>
    <p:sldId id="274" r:id="rId17"/>
    <p:sldId id="269" r:id="rId18"/>
    <p:sldId id="270" r:id="rId19"/>
    <p:sldId id="275" r:id="rId20"/>
    <p:sldId id="276" r:id="rId21"/>
  </p:sldIdLst>
  <p:sldSz cx="24384000" cy="13716000"/>
  <p:notesSz cx="6858000" cy="9144000"/>
  <p:embeddedFontLst>
    <p:embeddedFont>
      <p:font typeface="KT&amp;G 상상제목 B" charset="-127"/>
      <p:regular r:id="rId23"/>
    </p:embeddedFont>
    <p:embeddedFont>
      <p:font typeface="맑은 고딕" pitchFamily="34" charset="-127"/>
      <p:regular r:id="rId24"/>
      <p:bold r:id="rId25"/>
    </p:embeddedFont>
  </p:embeddedFontLst>
  <p:defaultTextStyle>
    <a:defPPr>
      <a:defRPr lang="ko-KR"/>
    </a:defPPr>
    <a:lvl1pPr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1pPr>
    <a:lvl2pPr indent="2286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2pPr>
    <a:lvl3pPr indent="4572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3pPr>
    <a:lvl4pPr indent="6858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4pPr>
    <a:lvl5pPr indent="9144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5pPr>
    <a:lvl6pPr marL="22860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6pPr>
    <a:lvl7pPr marL="27432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7pPr>
    <a:lvl8pPr marL="32004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8pPr>
    <a:lvl9pPr marL="36576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32" d="100"/>
          <a:sy n="32" d="100"/>
        </p:scale>
        <p:origin x="-101" y="-38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venir Roman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Avenir Roman" charset="0"/>
              </a:rPr>
              <a:t>Second level</a:t>
            </a:r>
          </a:p>
          <a:p>
            <a:pPr lvl="2"/>
            <a:r>
              <a:rPr lang="ko-KR" altLang="ko-KR" smtClean="0">
                <a:sym typeface="Avenir Roman" charset="0"/>
              </a:rPr>
              <a:t>Third level</a:t>
            </a:r>
          </a:p>
          <a:p>
            <a:pPr lvl="3"/>
            <a:r>
              <a:rPr lang="ko-KR" altLang="ko-KR" smtClean="0">
                <a:sym typeface="Avenir Roman" charset="0"/>
              </a:rPr>
              <a:t>Fourth level</a:t>
            </a:r>
          </a:p>
          <a:p>
            <a:pPr lvl="4"/>
            <a:r>
              <a:rPr lang="ko-KR" altLang="ko-KR" smtClean="0">
                <a:sym typeface="Avenir Roman" charset="0"/>
              </a:rPr>
              <a:t>Fifth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9223892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32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1pPr>
    <a:lvl2pPr indent="228600"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32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2pPr>
    <a:lvl3pPr indent="457200"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32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3pPr>
    <a:lvl4pPr indent="685800"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32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4pPr>
    <a:lvl5pPr indent="914400"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32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890353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890353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3. 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永遠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えいえん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な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証拠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しょうこ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をくださいました</a:t>
            </a: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1) 主(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しゅ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はアロンの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杖(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つえ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をあかし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箱(</a:t>
            </a:r>
            <a:r>
              <a:rPr lang="ja-JP" altLang="en-US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はこ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前(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まえ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に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置(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お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いて、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逆(</a:t>
            </a:r>
            <a:r>
              <a:rPr lang="ja-JP" altLang="en-US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さか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らった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者(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もの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たちにしるしと</a:t>
            </a:r>
          </a:p>
          <a:p>
            <a:pPr latinLnBrk="0"/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なるようにされました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民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17:10)</a:t>
            </a:r>
            <a:endParaRPr lang="ja-JP" altLang="ja-JP" sz="3200" kern="1200" dirty="0" smtClean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2) 主(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しゅ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は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恨(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うら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む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者(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もの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が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死(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し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ぬことのないようにするためことだと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言(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い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われました</a:t>
            </a:r>
          </a:p>
          <a:p>
            <a:pPr latinLnBrk="0"/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（民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17:10)</a:t>
            </a:r>
            <a:endParaRPr lang="ja-JP" altLang="ja-JP" sz="3200" kern="1200" dirty="0" smtClean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3) 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イスラエルの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民(</a:t>
            </a:r>
            <a:r>
              <a:rPr lang="ja-JP" altLang="en-US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たみ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は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悔(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く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い改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あらた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めま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した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民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17:11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～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13)</a:t>
            </a:r>
            <a:endParaRPr lang="ja-JP" altLang="ja-JP" sz="3200" kern="1200" dirty="0" smtClean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endParaRPr lang="ko-KR" altLang="ko-KR" sz="18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867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3. 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永遠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えいえん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な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証拠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しょうこ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をくださいました</a:t>
            </a: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1) 主(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しゅ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はアロンの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杖(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つえ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をあかし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箱(</a:t>
            </a:r>
            <a:r>
              <a:rPr lang="ja-JP" altLang="en-US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はこ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前(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まえ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に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置(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お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いて、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逆(</a:t>
            </a:r>
            <a:r>
              <a:rPr lang="ja-JP" altLang="en-US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さか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らった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者(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もの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たちにしるしと</a:t>
            </a:r>
          </a:p>
          <a:p>
            <a:pPr latinLnBrk="0"/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なるようにされました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民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17:10)</a:t>
            </a:r>
            <a:endParaRPr lang="ja-JP" altLang="ja-JP" sz="3200" kern="1200" dirty="0" smtClean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2) 主(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しゅ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は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恨(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うら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む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者(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もの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が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死(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し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ぬことのないようにするためことだと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言(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い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われました</a:t>
            </a:r>
          </a:p>
          <a:p>
            <a:pPr latinLnBrk="0"/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（民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17:10)</a:t>
            </a:r>
            <a:endParaRPr lang="ja-JP" altLang="ja-JP" sz="3200" kern="1200" dirty="0" smtClean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3) 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イスラエルの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民(</a:t>
            </a:r>
            <a:r>
              <a:rPr lang="ja-JP" altLang="en-US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たみ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は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悔(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く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い改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あらた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めま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した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民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17:11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～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13)</a:t>
            </a:r>
            <a:endParaRPr lang="ja-JP" altLang="ja-JP" sz="3200" kern="1200" dirty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24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1) 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神様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かみさま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怒(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いか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りが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現(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あらわ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れま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した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 (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民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16:41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～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42)</a:t>
            </a:r>
            <a:endParaRPr lang="ja-JP" altLang="ja-JP" sz="3200" kern="1200" dirty="0" smtClean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2) 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モーセとアロンは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罪(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つみ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のためのいけに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えを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ささげました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民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16:46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～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47)</a:t>
            </a:r>
            <a:endParaRPr lang="ja-JP" altLang="ja-JP" sz="3200" kern="1200" dirty="0" smtClean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3) 死(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し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んだ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者(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もの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たちと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生(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い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きている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者(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もの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たちとの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間(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あいだ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に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立(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た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ったとき、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疫病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えきびょう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は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止(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と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まり</a:t>
            </a:r>
            <a:endParaRPr lang="ja-JP" altLang="ja-JP" sz="3200" kern="1200" dirty="0" smtClean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latinLnBrk="0"/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ました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民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16:48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～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50)</a:t>
            </a:r>
            <a:endParaRPr lang="ja-JP" altLang="ja-JP" sz="3200" kern="1200" dirty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229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1) 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神様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かみさま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怒(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いか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りが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現(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あらわ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れま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した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 (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民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16:41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～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42)</a:t>
            </a:r>
            <a:endParaRPr lang="ja-JP" altLang="ja-JP" sz="3200" kern="1200" dirty="0" smtClean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2) 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モーセとアロンは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罪(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つみ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のためのいけに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えを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ささげました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民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16:46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～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47)</a:t>
            </a:r>
            <a:endParaRPr lang="ja-JP" altLang="ja-JP" sz="3200" kern="1200" dirty="0" smtClean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3) 死(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し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んだ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者(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もの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たちと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生(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い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きている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者(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もの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たちとの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間(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あいだ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に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立(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た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ったとき、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疫病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えきびょう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は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止(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と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まり</a:t>
            </a:r>
            <a:endParaRPr lang="ja-JP" altLang="ja-JP" sz="3200" kern="1200" dirty="0" smtClean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latinLnBrk="0"/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ました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民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16:48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～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50)</a:t>
            </a:r>
            <a:endParaRPr lang="ja-JP" altLang="ja-JP" sz="3200" kern="1200" dirty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1) 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神様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かみさま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怒(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いか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りが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現(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あらわ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れま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した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 (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民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16:41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～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42)</a:t>
            </a:r>
            <a:endParaRPr lang="ja-JP" altLang="ja-JP" sz="3200" kern="1200" dirty="0" smtClean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2) 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モーセとアロンは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罪(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つみ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のためのいけに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えを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ささげました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民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16:46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～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47)</a:t>
            </a:r>
            <a:endParaRPr lang="ja-JP" altLang="ja-JP" sz="3200" kern="1200" dirty="0" smtClean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3) 死(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し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んだ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者(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もの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たちと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生(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い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きている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者(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もの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たちとの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間(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あいだ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に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立(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た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ったとき、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疫病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えきびょう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は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止(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と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まり</a:t>
            </a:r>
            <a:endParaRPr lang="ja-JP" altLang="ja-JP" sz="3200" kern="1200" dirty="0" smtClean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latinLnBrk="0"/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ました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民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16:48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～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50)</a:t>
            </a:r>
            <a:endParaRPr lang="ja-JP" altLang="ja-JP" sz="3200" kern="1200" dirty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638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1) 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神様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かみさま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怒(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いか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りが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現(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あらわ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れま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した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 (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民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16:41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～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42)</a:t>
            </a:r>
            <a:endParaRPr lang="ja-JP" altLang="ja-JP" sz="3200" kern="1200" dirty="0" smtClean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2) 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モーセとアロンは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罪(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つみ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のためのいけに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えを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ささげました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民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16:46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～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47)</a:t>
            </a:r>
            <a:endParaRPr lang="ja-JP" altLang="ja-JP" sz="3200" kern="1200" dirty="0" smtClean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3) 死(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し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んだ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者(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もの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たちと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生(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い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きている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者(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もの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たちとの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間(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あいだ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に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立(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た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ったとき、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疫病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えきびょう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は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止(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と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まり</a:t>
            </a:r>
            <a:endParaRPr lang="ja-JP" altLang="ja-JP" sz="3200" kern="1200" dirty="0" smtClean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latinLnBrk="0"/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ました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民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16:48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～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50)</a:t>
            </a:r>
            <a:endParaRPr lang="ja-JP" altLang="ja-JP" sz="3200" kern="1200" dirty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890353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5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2. 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アロンの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杖(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つえ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に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芽(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め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が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出(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で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るように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されました</a:t>
            </a: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1) 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すべての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部族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ぶぞく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杖(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つえ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を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集(</a:t>
            </a:r>
            <a:r>
              <a:rPr lang="ja-JP" altLang="en-US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あつ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めま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した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民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17:1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～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3)</a:t>
            </a:r>
            <a:endParaRPr lang="ja-JP" altLang="ja-JP" sz="3200" kern="1200" dirty="0" smtClean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2) 杖(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つえ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を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会見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かいけん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の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天幕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てん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まく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中(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なか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、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わたしがそこであなたがたに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会(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あ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うあかしの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箱(</a:t>
            </a:r>
            <a:r>
              <a:rPr lang="ja-JP" altLang="en-US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はこ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前(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まえ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に</a:t>
            </a: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置(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お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けと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言(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い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われました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民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17:4)</a:t>
            </a:r>
            <a:endParaRPr lang="ja-JP" altLang="ja-JP" sz="3200" kern="1200" dirty="0" smtClean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3) 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アロンの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杖(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つえ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にだけ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芽(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め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、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花(</a:t>
            </a:r>
            <a:r>
              <a:rPr lang="ja-JP" altLang="en-US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はな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、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実(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み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が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結(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むす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びま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した 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民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17:5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～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8)</a:t>
            </a:r>
            <a:endParaRPr lang="ja-JP" altLang="ja-JP" sz="3200" kern="1200" dirty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150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2. 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アロンの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杖(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つえ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に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芽(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め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が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出(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で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るように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されました</a:t>
            </a: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1) 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すべての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部族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ぶぞく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杖(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つえ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を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集(</a:t>
            </a:r>
            <a:r>
              <a:rPr lang="ja-JP" altLang="en-US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あつ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めま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した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民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17:1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～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3)</a:t>
            </a:r>
            <a:endParaRPr lang="ja-JP" altLang="ja-JP" sz="3200" kern="1200" dirty="0" smtClean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2) 杖(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つえ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を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会見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かいけん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の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天幕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てん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まく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中(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なか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、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わたしがそこであなたがたに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会(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あ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うあかしの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箱(</a:t>
            </a:r>
            <a:r>
              <a:rPr lang="ja-JP" altLang="en-US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はこ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前(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まえ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に</a:t>
            </a: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置(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お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けと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言(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い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われました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民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17:4)</a:t>
            </a:r>
            <a:endParaRPr lang="ja-JP" altLang="ja-JP" sz="3200" kern="1200" dirty="0" smtClean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3) 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アロンの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杖(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つえ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にだけ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芽(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め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、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花(</a:t>
            </a:r>
            <a:r>
              <a:rPr lang="ja-JP" altLang="en-US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はな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、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実(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み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が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結(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むす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びま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した 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民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17:5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～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8)</a:t>
            </a:r>
            <a:endParaRPr lang="ja-JP" altLang="ja-JP" sz="3200" kern="1200" dirty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355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2. 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アロンの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杖(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つえ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に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芽(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め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が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出(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で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るように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されました</a:t>
            </a: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1) 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すべての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部族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ぶぞく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杖(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つえ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を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集(</a:t>
            </a:r>
            <a:r>
              <a:rPr lang="ja-JP" altLang="en-US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あつ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めま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した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民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17:1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～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3)</a:t>
            </a:r>
            <a:endParaRPr lang="ja-JP" altLang="ja-JP" sz="3200" kern="1200" dirty="0" smtClean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2) 杖(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つえ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を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会見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かいけん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の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天幕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てん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まく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中(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なか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、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わたしがそこであなたがたに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会(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あ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うあかしの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箱(</a:t>
            </a:r>
            <a:r>
              <a:rPr lang="ja-JP" altLang="en-US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はこ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前(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まえ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に</a:t>
            </a: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置(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お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けと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言(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い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われました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民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17:4)</a:t>
            </a:r>
            <a:endParaRPr lang="ja-JP" altLang="ja-JP" sz="3200" kern="1200" dirty="0" smtClean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3) 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アロンの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杖(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つえ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にだけ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芽(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め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、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花(</a:t>
            </a:r>
            <a:r>
              <a:rPr lang="ja-JP" altLang="en-US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はな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、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実(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み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が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結(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むす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びま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した 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民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17:5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～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8)</a:t>
            </a:r>
            <a:endParaRPr lang="ja-JP" altLang="ja-JP" sz="3200" kern="1200" dirty="0" smtClean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endParaRPr lang="ko-KR" altLang="ko-KR" sz="18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C68D6A-EC24-4F72-AA13-412948CED8EA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="" xmlns:p14="http://schemas.microsoft.com/office/powerpoint/2010/main" val="2158257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EB54FF6-5345-43F2-B0AA-E06BCBC5033A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="" xmlns:p14="http://schemas.microsoft.com/office/powerpoint/2010/main" val="659502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6076613" y="3689350"/>
            <a:ext cx="3886200" cy="1002665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418013" y="3689350"/>
            <a:ext cx="11506200" cy="1002665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E10E78E-82D6-476E-8527-5B85C9E919D0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="" xmlns:p14="http://schemas.microsoft.com/office/powerpoint/2010/main" val="868667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402232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857697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="" xmlns:p14="http://schemas.microsoft.com/office/powerpoint/2010/main" val="1675026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34471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77284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3483047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017450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="" xmlns:p14="http://schemas.microsoft.com/office/powerpoint/2010/main" val="887591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B5E4D6B-8DE3-489D-AC8D-5E23072E0428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="" xmlns:p14="http://schemas.microsoft.com/office/powerpoint/2010/main" val="9179616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="" xmlns:p14="http://schemas.microsoft.com/office/powerpoint/2010/main" val="38152907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7625263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678400" y="3200400"/>
            <a:ext cx="5486400" cy="90519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163068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5593116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7871982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5851822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="" xmlns:p14="http://schemas.microsoft.com/office/powerpoint/2010/main" val="21658352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4694192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818366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3409679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909752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FE50D9-774A-47CC-A5F9-6DB4B17BE73E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="" xmlns:p14="http://schemas.microsoft.com/office/powerpoint/2010/main" val="30792879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="" xmlns:p14="http://schemas.microsoft.com/office/powerpoint/2010/main" val="29571364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="" xmlns:p14="http://schemas.microsoft.com/office/powerpoint/2010/main" val="29233977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4300319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9854369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7180441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545315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="" xmlns:p14="http://schemas.microsoft.com/office/powerpoint/2010/main" val="39834247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1656486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3192505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708605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5791200" y="7772400"/>
            <a:ext cx="63246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8200" y="7772400"/>
            <a:ext cx="63246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69AF1FF-C736-4560-84BC-69293D87E626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="" xmlns:p14="http://schemas.microsoft.com/office/powerpoint/2010/main" val="4230244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2761895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="" xmlns:p14="http://schemas.microsoft.com/office/powerpoint/2010/main" val="14325955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="" xmlns:p14="http://schemas.microsoft.com/office/powerpoint/2010/main" val="39966526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9109751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317013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65D9FA9-2488-4C71-90D1-F66623935B6A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="" xmlns:p14="http://schemas.microsoft.com/office/powerpoint/2010/main" val="3296434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E1321F5-B7D9-471C-BE43-A1F0316615A1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="" xmlns:p14="http://schemas.microsoft.com/office/powerpoint/2010/main" val="2102352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540139-698B-4473-9C53-BA6F7EBF08B9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="" xmlns:p14="http://schemas.microsoft.com/office/powerpoint/2010/main" val="2305564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0D4B28-D88E-4905-B231-CC5AA6E22AC3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="" xmlns:p14="http://schemas.microsoft.com/office/powerpoint/2010/main" val="936303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8B257CD-F9E2-455A-9308-A694DF7DA73B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="" xmlns:p14="http://schemas.microsoft.com/office/powerpoint/2010/main" val="298977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4418013" y="3689350"/>
            <a:ext cx="15544800" cy="408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맑은 고딕" pitchFamily="50" charset="-127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5791200" y="7772400"/>
            <a:ext cx="128016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맑은 고딕" pitchFamily="50" charset="-127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맑은 고딕" pitchFamily="50" charset="-127"/>
              </a:rPr>
              <a:t>Second level</a:t>
            </a:r>
          </a:p>
          <a:p>
            <a:pPr lvl="2"/>
            <a:r>
              <a:rPr lang="ko-KR" altLang="ko-KR" smtClean="0">
                <a:sym typeface="맑은 고딕" pitchFamily="50" charset="-127"/>
              </a:rPr>
              <a:t>Third level</a:t>
            </a:r>
          </a:p>
          <a:p>
            <a:pPr lvl="3"/>
            <a:r>
              <a:rPr lang="ko-KR" altLang="ko-KR" smtClean="0">
                <a:sym typeface="맑은 고딕" pitchFamily="50" charset="-127"/>
              </a:rPr>
              <a:t>Fourth level</a:t>
            </a:r>
          </a:p>
          <a:p>
            <a:pPr lvl="4"/>
            <a:r>
              <a:rPr lang="ko-KR" altLang="ko-KR" smtClean="0">
                <a:sym typeface="맑은 고딕" pitchFamily="50" charset="-127"/>
              </a:rPr>
              <a:t>Fifth level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16154400" y="12820650"/>
            <a:ext cx="4267200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>
            <a:lvl1pPr algn="r" defTabSz="914400">
              <a:defRPr sz="2200">
                <a:solidFill>
                  <a:srgbClr val="888888"/>
                </a:solidFill>
                <a:latin typeface="+mn-lt"/>
                <a:ea typeface="+mn-ea"/>
                <a:sym typeface="맑은 고딕" pitchFamily="50" charset="-127"/>
              </a:defRPr>
            </a:lvl1pPr>
          </a:lstStyle>
          <a:p>
            <a:fld id="{E9DC07F8-EBBC-4ECC-985B-4BD9EF68156C}" type="slidenum">
              <a:rPr lang="ko-KR" altLang="ko-KR"/>
              <a:pPr/>
              <a:t>&lt;#&gt;</a:t>
            </a:fld>
            <a:endParaRPr lang="ko-KR" altLang="ko-KR"/>
          </a:p>
        </p:txBody>
      </p:sp>
      <p:pic>
        <p:nvPicPr>
          <p:cNvPr id="1028" name="Picture 4" descr="D:\교회관련(박성현 전도사)\2013 어린이 찬양\2013 어린이 PPT\2013어린이 찬양 표지(초록)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00" y="0"/>
            <a:ext cx="18313400" cy="1373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+mj-lt"/>
          <a:ea typeface="+mj-ea"/>
          <a:cs typeface="+mj-cs"/>
          <a:sym typeface="맑은 고딕" pitchFamily="50" charset="-127"/>
        </a:defRPr>
      </a:lvl1pPr>
      <a:lvl2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2pPr>
      <a:lvl3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3pPr>
      <a:lvl4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4pPr>
      <a:lvl5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5pPr>
      <a:lvl6pPr marL="4572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6pPr>
      <a:lvl7pPr marL="9144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7pPr>
      <a:lvl8pPr marL="13716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8pPr>
      <a:lvl9pPr marL="18288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9pPr>
    </p:titleStyle>
    <p:bodyStyle>
      <a:lvl1pPr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cs typeface="+mn-cs"/>
          <a:sym typeface="맑은 고딕" pitchFamily="50" charset="-127"/>
        </a:defRPr>
      </a:lvl1pPr>
      <a:lvl2pPr indent="4572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2pPr>
      <a:lvl3pPr indent="9144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3pPr>
      <a:lvl4pPr indent="13716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4pPr>
      <a:lvl5pPr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5pPr>
      <a:lvl6pPr marL="4572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6pPr>
      <a:lvl7pPr marL="9144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7pPr>
      <a:lvl8pPr marL="13716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8pPr>
      <a:lvl9pPr marL="18288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/>
          </p:cNvSpPr>
          <p:nvPr>
            <p:ph type="title"/>
          </p:nvPr>
        </p:nvSpPr>
        <p:spPr bwMode="auto">
          <a:xfrm>
            <a:off x="4833938" y="4535488"/>
            <a:ext cx="14716125" cy="464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맑은 고딕" pitchFamily="50" charset="-127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+mj-lt"/>
          <a:ea typeface="+mj-ea"/>
          <a:cs typeface="+mj-cs"/>
          <a:sym typeface="맑은 고딕" pitchFamily="50" charset="-127"/>
        </a:defRPr>
      </a:lvl1pPr>
      <a:lvl2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2pPr>
      <a:lvl3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3pPr>
      <a:lvl4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4pPr>
      <a:lvl5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5pPr>
      <a:lvl6pPr marL="4572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6pPr>
      <a:lvl7pPr marL="9144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7pPr>
      <a:lvl8pPr marL="13716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8pPr>
      <a:lvl9pPr marL="18288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9pPr>
    </p:titleStyle>
    <p:bodyStyle>
      <a:lvl1pPr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cs typeface="+mn-cs"/>
          <a:sym typeface="맑은 고딕" pitchFamily="50" charset="-127"/>
        </a:defRPr>
      </a:lvl1pPr>
      <a:lvl2pPr indent="4572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2pPr>
      <a:lvl3pPr indent="9144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3pPr>
      <a:lvl4pPr indent="13716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4pPr>
      <a:lvl5pPr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5pPr>
      <a:lvl6pPr marL="4572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6pPr>
      <a:lvl7pPr marL="9144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7pPr>
      <a:lvl8pPr marL="13716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8pPr>
      <a:lvl9pPr marL="18288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+mj-lt"/>
          <a:ea typeface="+mj-ea"/>
          <a:cs typeface="+mj-cs"/>
          <a:sym typeface="맑은 고딕" pitchFamily="50" charset="-127"/>
        </a:defRPr>
      </a:lvl1pPr>
      <a:lvl2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2pPr>
      <a:lvl3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3pPr>
      <a:lvl4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4pPr>
      <a:lvl5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5pPr>
      <a:lvl6pPr marL="4572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6pPr>
      <a:lvl7pPr marL="9144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7pPr>
      <a:lvl8pPr marL="13716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8pPr>
      <a:lvl9pPr marL="18288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9pPr>
    </p:titleStyle>
    <p:bodyStyle>
      <a:lvl1pPr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cs typeface="+mn-cs"/>
          <a:sym typeface="맑은 고딕" pitchFamily="50" charset="-127"/>
        </a:defRPr>
      </a:lvl1pPr>
      <a:lvl2pPr indent="4572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2pPr>
      <a:lvl3pPr indent="9144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3pPr>
      <a:lvl4pPr indent="13716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4pPr>
      <a:lvl5pPr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5pPr>
      <a:lvl6pPr marL="4572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6pPr>
      <a:lvl7pPr marL="9144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7pPr>
      <a:lvl8pPr marL="13716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8pPr>
      <a:lvl9pPr marL="18288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18409226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+mj-lt"/>
          <a:ea typeface="+mj-ea"/>
          <a:cs typeface="+mj-cs"/>
          <a:sym typeface="맑은 고딕" pitchFamily="50" charset="-127"/>
        </a:defRPr>
      </a:lvl1pPr>
      <a:lvl2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2pPr>
      <a:lvl3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3pPr>
      <a:lvl4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4pPr>
      <a:lvl5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5pPr>
      <a:lvl6pPr marL="4572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6pPr>
      <a:lvl7pPr marL="9144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7pPr>
      <a:lvl8pPr marL="13716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8pPr>
      <a:lvl9pPr marL="18288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9pPr>
    </p:titleStyle>
    <p:bodyStyle>
      <a:lvl1pPr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cs typeface="+mn-cs"/>
          <a:sym typeface="맑은 고딕" pitchFamily="50" charset="-127"/>
        </a:defRPr>
      </a:lvl1pPr>
      <a:lvl2pPr indent="4572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2pPr>
      <a:lvl3pPr indent="9144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3pPr>
      <a:lvl4pPr indent="13716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4pPr>
      <a:lvl5pPr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5pPr>
      <a:lvl6pPr marL="4572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6pPr>
      <a:lvl7pPr marL="9144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7pPr>
      <a:lvl8pPr marL="13716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8pPr>
      <a:lvl9pPr marL="18288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4.xml"/><Relationship Id="rId1" Type="http://schemas.openxmlformats.org/officeDocument/2006/relationships/audio" Target="../media/media1.wma"/><Relationship Id="rId5" Type="http://schemas.openxmlformats.org/officeDocument/2006/relationships/image" Target="../media/image4.png"/><Relationship Id="rId4" Type="http://schemas.microsoft.com/office/2007/relationships/media" Target="../media/media1.wma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35.xml"/><Relationship Id="rId1" Type="http://schemas.openxmlformats.org/officeDocument/2006/relationships/video" Target="24%20&#4363;&#4456;&#4361;&#4462;&#4354;&#4469;&#4535;%20&#4361;&#4449;&#4357;&#4449;&#4540;&#4363;&#4469;%20(MR).m4a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4.xml"/><Relationship Id="rId1" Type="http://schemas.openxmlformats.org/officeDocument/2006/relationships/audio" Target="../media/media1.wma"/><Relationship Id="rId5" Type="http://schemas.openxmlformats.org/officeDocument/2006/relationships/image" Target="../media/image4.png"/><Relationship Id="rId4" Type="http://schemas.microsoft.com/office/2007/relationships/media" Target="../media/media1.wm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4.xml"/><Relationship Id="rId1" Type="http://schemas.openxmlformats.org/officeDocument/2006/relationships/audio" Target="../media/media1.wma"/><Relationship Id="rId5" Type="http://schemas.openxmlformats.org/officeDocument/2006/relationships/image" Target="../media/image4.png"/><Relationship Id="rId4" Type="http://schemas.microsoft.com/office/2007/relationships/media" Target="../media/media1.wm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584200"/>
            <a:r>
              <a:rPr lang="ja-JP" altLang="en-US" sz="700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  <a:sym typeface="Apple SD 산돌고딕 Neo 옅은체" charset="0"/>
              </a:rPr>
              <a:t>レムナントが　しるべき</a:t>
            </a:r>
            <a:r>
              <a:rPr lang="en-US" altLang="ja-JP" sz="700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  <a:sym typeface="Apple SD 산돌고딕 Neo 옅은체" charset="0"/>
              </a:rPr>
              <a:t/>
            </a:r>
            <a:br>
              <a:rPr lang="en-US" altLang="ja-JP" sz="700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  <a:sym typeface="Apple SD 산돌고딕 Neo 옅은체" charset="0"/>
              </a:rPr>
            </a:br>
            <a:r>
              <a:rPr lang="ja-JP" altLang="en-US" sz="700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  <a:sym typeface="Apple SD 산돌고딕 Neo 옅은체" charset="0"/>
              </a:rPr>
              <a:t>みんすうき</a:t>
            </a:r>
            <a:endParaRPr lang="ko-KR" sz="1800" dirty="0">
              <a:latin typeface="KT&amp;G 상상제목 B" pitchFamily="2" charset="-127"/>
              <a:ea typeface="KT&amp;G 상상제목 B" pitchFamily="2" charset="-127"/>
              <a:sym typeface="Apple SD 산돌고딕 Neo 옅은체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아론의 지팡이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763" y="1897063"/>
            <a:ext cx="5214937" cy="1042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성막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7263"/>
            <a:ext cx="24384000" cy="1021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언약궤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13716000" cy="137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AutoShape 1"/>
          <p:cNvSpPr>
            <a:spLocks/>
          </p:cNvSpPr>
          <p:nvPr/>
        </p:nvSpPr>
        <p:spPr bwMode="auto">
          <a:xfrm>
            <a:off x="1387824" y="5980659"/>
            <a:ext cx="21605378" cy="17502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>
            <a:outerShdw blurRad="190500" algn="ctr" rotWithShape="0">
              <a:srgbClr val="000000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20000"/>
              </a:lnSpc>
              <a:defRPr/>
            </a:pPr>
            <a:r>
              <a:rPr lang="ja-JP" altLang="en-US" sz="11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KT&amp;G SangSangTitleOTF" charset="0"/>
              </a:rPr>
              <a:t>えいえんな　しょうこを</a:t>
            </a:r>
            <a:endParaRPr lang="en-US" altLang="ja-JP" sz="11200" dirty="0" smtClean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ＭＳ Ｐゴシック" pitchFamily="50" charset="-128"/>
              <a:sym typeface="KT&amp;G SangSangTitleOTF" charset="0"/>
            </a:endParaRPr>
          </a:p>
          <a:p>
            <a:pPr>
              <a:lnSpc>
                <a:spcPct val="120000"/>
              </a:lnSpc>
              <a:defRPr/>
            </a:pPr>
            <a:r>
              <a:rPr lang="ja-JP" altLang="en-US" sz="11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KT&amp;G SangSangTitleOTF" charset="0"/>
              </a:rPr>
              <a:t>くださいました</a:t>
            </a:r>
            <a:endParaRPr lang="ko-KR" altLang="en-US" sz="112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KT&amp;G 상상제목 B" pitchFamily="2" charset="-127"/>
              <a:sym typeface="KT&amp;G SangSangTitleOTF" charset="0"/>
            </a:endParaRPr>
          </a:p>
        </p:txBody>
      </p:sp>
      <p:sp>
        <p:nvSpPr>
          <p:cNvPr id="21506" name="AutoShape 2"/>
          <p:cNvSpPr>
            <a:spLocks/>
          </p:cNvSpPr>
          <p:nvPr/>
        </p:nvSpPr>
        <p:spPr bwMode="auto">
          <a:xfrm>
            <a:off x="848322" y="330398"/>
            <a:ext cx="2729507" cy="37147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altLang="ko-KR" sz="33500" dirty="0" smtClean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SangSangTitleOTF" charset="0"/>
              </a:rPr>
              <a:t>3</a:t>
            </a:r>
            <a:endParaRPr lang="ko-KR" altLang="ko-KR" dirty="0">
              <a:solidFill>
                <a:srgbClr val="FFFFFF">
                  <a:lumMod val="50000"/>
                </a:srgbClr>
              </a:solidFill>
              <a:latin typeface="KT&amp;G 상상제목 B" pitchFamily="2" charset="-127"/>
              <a:ea typeface="KT&amp;G 상상제목 B" pitchFamily="2" charset="-127"/>
            </a:endParaRPr>
          </a:p>
        </p:txBody>
      </p:sp>
      <p:pic>
        <p:nvPicPr>
          <p:cNvPr id="21507" name="harp.mp3" descr="harp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15145" y="5763582"/>
            <a:ext cx="3095625" cy="117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250216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9" fill="hold"/>
                                        <p:tgtEl>
                                          <p:spTgt spid="215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1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1507"/>
                </p:tgtEl>
              </p:cMediaNode>
            </p:audio>
          </p:childTnLst>
        </p:cTn>
      </p:par>
    </p:tnLst>
    <p:bldLst>
      <p:bldP spid="21505" grpId="0"/>
      <p:bldP spid="2150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억울한 이스라엘3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3" y="6475413"/>
            <a:ext cx="2508250" cy="725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2" name="Picture 2" descr="억울한 이스라엘4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88" y="9874250"/>
            <a:ext cx="3214687" cy="382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3" name="Picture 3" descr="억울한 이스라엘5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9788" y="9404350"/>
            <a:ext cx="2936875" cy="431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4" name="Picture 4" descr="억울한 이스라엘6.ps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700" y="9896475"/>
            <a:ext cx="2857500" cy="332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5" name="Picture 5" descr="억울한 이스라엘7.ps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356013" y="4767263"/>
            <a:ext cx="3568700" cy="417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6" name="Picture 6" descr="억울한 이스라엘8.psd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5313" y="5307013"/>
            <a:ext cx="3022600" cy="8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Untitled-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2888"/>
            <a:ext cx="24384000" cy="967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letter_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263" y="1677988"/>
            <a:ext cx="5856287" cy="6153150"/>
          </a:xfrm>
          <a:prstGeom prst="rect">
            <a:avLst/>
          </a:prstGeom>
          <a:noFill/>
          <a:ln>
            <a:noFill/>
          </a:ln>
          <a:effectLst>
            <a:outerShdw blurRad="139700" dist="50800" dir="5400000" algn="ctr" rotWithShape="0">
              <a:srgbClr val="1D2E64">
                <a:alpha val="2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43010" name="Picture 2" descr="letter_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3075" y="1609725"/>
            <a:ext cx="5551488" cy="6289675"/>
          </a:xfrm>
          <a:prstGeom prst="rect">
            <a:avLst/>
          </a:prstGeom>
          <a:noFill/>
          <a:ln>
            <a:noFill/>
          </a:ln>
          <a:effectLst>
            <a:outerShdw blurRad="139700" dist="50800" dir="5400000" algn="ctr" rotWithShape="0">
              <a:srgbClr val="1D2E64">
                <a:alpha val="2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43011" name="Picture 3" descr="letter_T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88" y="1609725"/>
            <a:ext cx="5856287" cy="6289675"/>
          </a:xfrm>
          <a:prstGeom prst="rect">
            <a:avLst/>
          </a:prstGeom>
          <a:noFill/>
          <a:ln>
            <a:noFill/>
          </a:ln>
          <a:effectLst>
            <a:outerShdw blurRad="139700" dist="50800" dir="5400000" algn="ctr" rotWithShape="0">
              <a:srgbClr val="1D2E64">
                <a:alpha val="2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43012" name="Picture 4" descr="letter_R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275" y="9810750"/>
            <a:ext cx="2016125" cy="2293938"/>
          </a:xfrm>
          <a:prstGeom prst="rect">
            <a:avLst/>
          </a:prstGeom>
          <a:noFill/>
          <a:ln>
            <a:noFill/>
          </a:ln>
          <a:effectLst>
            <a:outerShdw blurRad="139700" dist="50800" dir="5400000" algn="ctr" rotWithShape="0">
              <a:srgbClr val="1D2E64">
                <a:alpha val="2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43013" name="Picture 5" descr="letter_a_small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2638" y="9906000"/>
            <a:ext cx="2554287" cy="2103438"/>
          </a:xfrm>
          <a:prstGeom prst="rect">
            <a:avLst/>
          </a:prstGeom>
          <a:noFill/>
          <a:ln>
            <a:noFill/>
          </a:ln>
          <a:effectLst>
            <a:outerShdw blurRad="139700" dist="50800" dir="5400000" algn="ctr" rotWithShape="0">
              <a:srgbClr val="1D2E64">
                <a:alpha val="2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43014" name="Picture 6" descr="letter_e_small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9810750"/>
            <a:ext cx="2230437" cy="2293938"/>
          </a:xfrm>
          <a:prstGeom prst="rect">
            <a:avLst/>
          </a:prstGeom>
          <a:noFill/>
          <a:ln>
            <a:noFill/>
          </a:ln>
          <a:effectLst>
            <a:outerShdw blurRad="139700" dist="50800" dir="5400000" algn="ctr" rotWithShape="0">
              <a:srgbClr val="1D2E64">
                <a:alpha val="2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43015" name="Picture 7" descr="letter_m_small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9906000"/>
            <a:ext cx="3594100" cy="2103438"/>
          </a:xfrm>
          <a:prstGeom prst="rect">
            <a:avLst/>
          </a:prstGeom>
          <a:noFill/>
          <a:ln>
            <a:noFill/>
          </a:ln>
          <a:effectLst>
            <a:outerShdw blurRad="139700" dist="50800" dir="5400000" algn="ctr" rotWithShape="0">
              <a:srgbClr val="1D2E64">
                <a:alpha val="2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43016" name="Picture 8" descr="letter_n_small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625" y="9906000"/>
            <a:ext cx="2644775" cy="2103438"/>
          </a:xfrm>
          <a:prstGeom prst="rect">
            <a:avLst/>
          </a:prstGeom>
          <a:noFill/>
          <a:ln>
            <a:noFill/>
          </a:ln>
          <a:effectLst>
            <a:outerShdw blurRad="139700" dist="50800" dir="5400000" algn="ctr" rotWithShape="0">
              <a:srgbClr val="1D2E64">
                <a:alpha val="2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43017" name="Picture 9" descr="letter_n_small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9100" y="9906000"/>
            <a:ext cx="2646363" cy="2103438"/>
          </a:xfrm>
          <a:prstGeom prst="rect">
            <a:avLst/>
          </a:prstGeom>
          <a:noFill/>
          <a:ln>
            <a:noFill/>
          </a:ln>
          <a:effectLst>
            <a:outerShdw blurRad="139700" dist="50800" dir="5400000" algn="ctr" rotWithShape="0">
              <a:srgbClr val="1D2E64">
                <a:alpha val="2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43018" name="Picture 10" descr="letter_t_small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4288" y="9478963"/>
            <a:ext cx="2228850" cy="2624137"/>
          </a:xfrm>
          <a:prstGeom prst="rect">
            <a:avLst/>
          </a:prstGeom>
          <a:noFill/>
          <a:ln>
            <a:noFill/>
          </a:ln>
          <a:effectLst>
            <a:outerShdw blurRad="139700" dist="50800" dir="5400000" algn="ctr" rotWithShape="0">
              <a:srgbClr val="1D2E64">
                <a:alpha val="2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43019" name="24 예수님 사랑이 (MR).m4a" descr="24 예수님 사랑이 (MR).m4a">
            <a:hlinkClick r:id="" action="ppaction://media"/>
          </p:cNvPr>
          <p:cNvPicPr>
            <a:picLocks noChangeAspect="1"/>
          </p:cNvPicPr>
          <p:nvPr>
            <a:quickTimeFile r:link="rId1"/>
          </p:nvPr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5584" y="3041576"/>
            <a:ext cx="1649413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917223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0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21" presetID="15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43" presetID="23" presetClass="entr" presetSubtype="1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53" presetID="23" presetClass="entr" presetSubtype="1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700"/>
                            </p:stCondLst>
                            <p:childTnLst>
                              <p:par>
                                <p:cTn id="58" presetID="23" presetClass="entr" presetSubtype="1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62" fill="hold" display="0">
                  <p:stCondLst>
                    <p:cond delay="indefinite"/>
                  </p:stCondLst>
                </p:cTn>
                <p:tgtEl>
                  <p:spTgt spid="43019"/>
                </p:tgtEl>
              </p:cMediaNode>
            </p:vide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30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7" dur="1" fill="hold"/>
                                        <p:tgtEl>
                                          <p:spTgt spid="430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1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0" name="Rectangle 12"/>
          <p:cNvSpPr>
            <a:spLocks/>
          </p:cNvSpPr>
          <p:nvPr/>
        </p:nvSpPr>
        <p:spPr bwMode="auto">
          <a:xfrm>
            <a:off x="3239236" y="4366662"/>
            <a:ext cx="17903939" cy="4979505"/>
          </a:xfrm>
          <a:prstGeom prst="rect">
            <a:avLst/>
          </a:prstGeom>
          <a:noFill/>
          <a:ln>
            <a:noFill/>
          </a:ln>
          <a:effectLst>
            <a:outerShdw blurRad="63500" dist="187839" dir="5364513" algn="ctr" rotWithShape="0">
              <a:srgbClr val="1D2E64">
                <a:alpha val="66183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1700" dirty="0" smtClean="0">
                <a:latin typeface="ＭＳ Ｐゴシック" pitchFamily="50" charset="-128"/>
                <a:ea typeface="ＭＳ Ｐゴシック" pitchFamily="50" charset="-128"/>
                <a:sym typeface="KT&amp;G SangSangTitle B" charset="0"/>
              </a:rPr>
              <a:t>アロンの　つえに　</a:t>
            </a:r>
            <a:endParaRPr lang="en-US" altLang="ja-JP" sz="11700" dirty="0" smtClean="0">
              <a:latin typeface="ＭＳ Ｐゴシック" pitchFamily="50" charset="-128"/>
              <a:ea typeface="ＭＳ Ｐゴシック" pitchFamily="50" charset="-128"/>
              <a:sym typeface="KT&amp;G SangSangTitle B" charset="0"/>
            </a:endParaRPr>
          </a:p>
          <a:p>
            <a:pPr>
              <a:lnSpc>
                <a:spcPct val="150000"/>
              </a:lnSpc>
            </a:pPr>
            <a:r>
              <a:rPr lang="ja-JP" altLang="en-US" sz="11700" dirty="0" smtClean="0">
                <a:latin typeface="ＭＳ Ｐゴシック" pitchFamily="50" charset="-128"/>
                <a:ea typeface="ＭＳ Ｐゴシック" pitchFamily="50" charset="-128"/>
                <a:sym typeface="KT&amp;G SangSangTitle B" charset="0"/>
              </a:rPr>
              <a:t>め</a:t>
            </a:r>
            <a:r>
              <a:rPr lang="ja-JP" altLang="en-US" sz="11700" dirty="0" smtClean="0">
                <a:latin typeface="ＭＳ Ｐゴシック" pitchFamily="50" charset="-128"/>
                <a:ea typeface="ＭＳ Ｐゴシック" pitchFamily="50" charset="-128"/>
                <a:sym typeface="KT&amp;G SangSangTitle B" charset="0"/>
              </a:rPr>
              <a:t>が　でるように　されました</a:t>
            </a:r>
            <a:endParaRPr lang="ko-KR" altLang="en-US" sz="11700" dirty="0">
              <a:latin typeface="ＭＳ Ｐゴシック" pitchFamily="50" charset="-128"/>
              <a:ea typeface="KT&amp;G 상상제목 B" pitchFamily="2" charset="-127"/>
              <a:sym typeface="KT&amp;G SangSangTitle B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62177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0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/>
          </p:cNvSpPr>
          <p:nvPr/>
        </p:nvSpPr>
        <p:spPr bwMode="auto">
          <a:xfrm>
            <a:off x="0" y="0"/>
            <a:ext cx="24384000" cy="13716000"/>
          </a:xfrm>
          <a:prstGeom prst="rect">
            <a:avLst/>
          </a:prstGeom>
          <a:solidFill>
            <a:srgbClr val="E1EBC8"/>
          </a:solidFill>
          <a:ln>
            <a:noFill/>
          </a:ln>
          <a:effectLst>
            <a:outerShdw blurRad="1016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endParaRPr lang="ko-KR" altLang="ko-KR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46" name="AutoShape 2"/>
          <p:cNvSpPr>
            <a:spLocks/>
          </p:cNvSpPr>
          <p:nvPr/>
        </p:nvSpPr>
        <p:spPr bwMode="auto">
          <a:xfrm>
            <a:off x="15636875" y="366713"/>
            <a:ext cx="12176125" cy="4008437"/>
          </a:xfrm>
          <a:prstGeom prst="roundRect">
            <a:avLst>
              <a:gd name="adj" fmla="val 9778"/>
            </a:avLst>
          </a:prstGeom>
          <a:solidFill>
            <a:srgbClr val="28C066"/>
          </a:solidFill>
          <a:ln>
            <a:noFill/>
          </a:ln>
          <a:effectLst>
            <a:outerShdw blurRad="63500" dist="179999" dir="4101491" algn="ctr" rotWithShape="0">
              <a:srgbClr val="000000">
                <a:alpha val="55148"/>
              </a:srgbClr>
            </a:outerShdw>
          </a:effectLst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indent="355600" algn="l"/>
            <a:endParaRPr lang="ko-KR" altLang="ko-KR" sz="10000">
              <a:effectLst>
                <a:outerShdw blurRad="38100" dist="38100" dir="2700000" algn="tl">
                  <a:srgbClr val="000000"/>
                </a:outerShdw>
              </a:effectLst>
              <a:latin typeface="Asia견고딕" charset="0"/>
              <a:ea typeface="Asia견고딕" charset="0"/>
              <a:cs typeface="Asia견고딕" charset="0"/>
              <a:sym typeface="Asia견고딕" charset="0"/>
            </a:endParaRPr>
          </a:p>
        </p:txBody>
      </p:sp>
      <p:sp>
        <p:nvSpPr>
          <p:cNvPr id="6147" name="Rectangle 3"/>
          <p:cNvSpPr>
            <a:spLocks/>
          </p:cNvSpPr>
          <p:nvPr/>
        </p:nvSpPr>
        <p:spPr bwMode="auto">
          <a:xfrm>
            <a:off x="15878175" y="832843"/>
            <a:ext cx="5009385" cy="3077766"/>
          </a:xfrm>
          <a:prstGeom prst="rect">
            <a:avLst/>
          </a:prstGeom>
          <a:noFill/>
          <a:ln>
            <a:noFill/>
          </a:ln>
          <a:effectLst>
            <a:outerShdw dist="103053" dir="2536116" algn="ctr" rotWithShape="0">
              <a:srgbClr val="000000">
                <a:alpha val="5514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indent="355600" algn="l"/>
            <a:r>
              <a:rPr lang="ja-JP" altLang="en-US" sz="10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sia견고딕" charset="0"/>
              </a:rPr>
              <a:t>アロンの</a:t>
            </a:r>
            <a:endParaRPr lang="ko-KR" sz="100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KT&amp;G 상상제목 B" pitchFamily="2" charset="-127"/>
              <a:sym typeface="Asia견고딕" charset="0"/>
            </a:endParaRPr>
          </a:p>
          <a:p>
            <a:pPr indent="355600" algn="l"/>
            <a:r>
              <a:rPr lang="ko-KR" sz="100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KT&amp;G 상상제목 B" pitchFamily="2" charset="-127"/>
                <a:sym typeface="Asia견고딕" charset="0"/>
              </a:rPr>
              <a:t> </a:t>
            </a:r>
            <a:r>
              <a:rPr lang="ko-KR" sz="10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KT&amp;G 상상제목 B" pitchFamily="2" charset="-127"/>
                <a:sym typeface="Asia견고딕" charset="0"/>
              </a:rPr>
              <a:t> </a:t>
            </a:r>
            <a:r>
              <a:rPr lang="ja-JP" altLang="en-US" sz="10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sia견고딕" charset="0"/>
              </a:rPr>
              <a:t>つえ</a:t>
            </a:r>
            <a:endParaRPr lang="ko-KR" sz="18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  <p:sp>
        <p:nvSpPr>
          <p:cNvPr id="6149" name="Rectangle 5"/>
          <p:cNvSpPr>
            <a:spLocks/>
          </p:cNvSpPr>
          <p:nvPr/>
        </p:nvSpPr>
        <p:spPr bwMode="auto">
          <a:xfrm>
            <a:off x="400050" y="448122"/>
            <a:ext cx="4597412" cy="3847207"/>
          </a:xfrm>
          <a:prstGeom prst="rect">
            <a:avLst/>
          </a:prstGeom>
          <a:noFill/>
          <a:ln>
            <a:noFill/>
          </a:ln>
          <a:effectLst>
            <a:outerShdw dist="103053" dir="2536116" algn="ctr" rotWithShape="0">
              <a:srgbClr val="000000">
                <a:alpha val="5514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indent="355600" algn="l"/>
            <a:r>
              <a:rPr lang="ko-KR" altLang="ko-KR" sz="25000" b="1" dirty="0" smtClean="0">
                <a:solidFill>
                  <a:srgbClr val="F8CC4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cs typeface="Apple SD 산돌고딕 Neo 일반체" charset="0"/>
                <a:sym typeface="Apple SD 산돌고딕 Neo 일반체" charset="0"/>
              </a:rPr>
              <a:t>4</a:t>
            </a:r>
            <a:r>
              <a:rPr lang="ja-JP" altLang="en-US" sz="20000" b="1" dirty="0" smtClean="0">
                <a:solidFill>
                  <a:srgbClr val="F8CC4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cs typeface="Apple SD 산돌고딕 Neo 일반체" charset="0"/>
                <a:sym typeface="Apple SD 산돌고딕 Neo 일반체" charset="0"/>
              </a:rPr>
              <a:t>か</a:t>
            </a:r>
            <a:endParaRPr lang="ko-KR" sz="200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  <a:sym typeface="Apple SD 산돌고딕 Neo 일반체" charset="0"/>
            </a:endParaRPr>
          </a:p>
        </p:txBody>
      </p:sp>
      <p:pic>
        <p:nvPicPr>
          <p:cNvPr id="6150" name="Picture 6" descr="언약궤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50" y="1419225"/>
            <a:ext cx="13716000" cy="13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/>
          </p:cNvSpPr>
          <p:nvPr/>
        </p:nvSpPr>
        <p:spPr bwMode="auto">
          <a:xfrm>
            <a:off x="804863" y="1243608"/>
            <a:ext cx="12221294" cy="1846659"/>
          </a:xfrm>
          <a:prstGeom prst="rect">
            <a:avLst/>
          </a:prstGeom>
          <a:noFill/>
          <a:ln>
            <a:noFill/>
          </a:ln>
          <a:effectLst>
            <a:outerShdw blurRad="63500" dist="84370" dir="2299563" algn="ctr" rotWithShape="0">
              <a:srgbClr val="000000">
                <a:alpha val="5514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indent="355600" algn="l"/>
            <a:r>
              <a:rPr lang="ja-JP" altLang="en-US" sz="1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강한 볼드체" charset="0"/>
              </a:rPr>
              <a:t>みんすうき</a:t>
            </a:r>
            <a:r>
              <a:rPr lang="ko-KR" sz="1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KT&amp;G 상상제목 B" pitchFamily="2" charset="-127"/>
                <a:sym typeface="Apple SD 산돌고딕 Neo 강한 볼드체" charset="0"/>
              </a:rPr>
              <a:t> </a:t>
            </a:r>
            <a:r>
              <a:rPr lang="ko-KR" altLang="ko-KR" sz="12000" dirty="0"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cs typeface="Apple SD 산돌고딕 Neo 강한 볼드체" charset="0"/>
                <a:sym typeface="Apple SD 산돌고딕 Neo 강한 볼드체" charset="0"/>
              </a:rPr>
              <a:t>17:6~7</a:t>
            </a:r>
            <a:endParaRPr lang="ko-KR" altLang="ko-KR" sz="1800" dirty="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  <a:cs typeface="Apple SD 산돌고딕 Neo 강한 볼드체" charset="0"/>
              <a:sym typeface="Apple SD 산돌고딕 Neo 강한 볼드체" charset="0"/>
            </a:endParaRPr>
          </a:p>
        </p:txBody>
      </p:sp>
      <p:sp>
        <p:nvSpPr>
          <p:cNvPr id="7170" name="Rectangle 2"/>
          <p:cNvSpPr>
            <a:spLocks/>
          </p:cNvSpPr>
          <p:nvPr/>
        </p:nvSpPr>
        <p:spPr bwMode="auto">
          <a:xfrm>
            <a:off x="1271588" y="3821737"/>
            <a:ext cx="22164675" cy="8531566"/>
          </a:xfrm>
          <a:prstGeom prst="rect">
            <a:avLst/>
          </a:prstGeom>
          <a:noFill/>
          <a:ln>
            <a:noFill/>
          </a:ln>
          <a:effectLst>
            <a:outerShdw blurRad="63500" dist="84370" dir="2299563" algn="ctr" rotWithShape="0">
              <a:srgbClr val="000000">
                <a:alpha val="5514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indent="355600" algn="l">
              <a:lnSpc>
                <a:spcPct val="120000"/>
              </a:lnSpc>
            </a:pPr>
            <a:r>
              <a:rPr lang="ja-JP" altLang="ja-JP" sz="6600" dirty="0" smtClean="0">
                <a:latin typeface="ＭＳ Ｐゴシック" pitchFamily="50" charset="-128"/>
                <a:ea typeface="ＭＳ Ｐゴシック" pitchFamily="50" charset="-128"/>
              </a:rPr>
              <a:t>モーセ</a:t>
            </a:r>
            <a:r>
              <a:rPr lang="ja-JP" altLang="ja-JP" sz="6600" dirty="0" smtClean="0">
                <a:latin typeface="ＭＳ Ｐゴシック" pitchFamily="50" charset="-128"/>
                <a:ea typeface="ＭＳ Ｐゴシック" pitchFamily="50" charset="-128"/>
              </a:rPr>
              <a:t>が</a:t>
            </a:r>
            <a:r>
              <a:rPr lang="ja-JP" altLang="en-US" sz="66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6600" dirty="0" smtClean="0">
                <a:latin typeface="ＭＳ Ｐゴシック" pitchFamily="50" charset="-128"/>
                <a:ea typeface="ＭＳ Ｐゴシック" pitchFamily="50" charset="-128"/>
              </a:rPr>
              <a:t>イスラエル</a:t>
            </a:r>
            <a:r>
              <a:rPr lang="ja-JP" altLang="en-US" sz="6600" dirty="0" err="1" smtClean="0">
                <a:latin typeface="ＭＳ Ｐゴシック" pitchFamily="50" charset="-128"/>
                <a:ea typeface="ＭＳ Ｐゴシック" pitchFamily="50" charset="-128"/>
              </a:rPr>
              <a:t>じん</a:t>
            </a:r>
            <a:r>
              <a:rPr lang="ja-JP" altLang="ja-JP" sz="6600" dirty="0" err="1" smtClean="0"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en-US" sz="66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6600" dirty="0" smtClean="0">
                <a:latin typeface="ＭＳ Ｐゴシック" pitchFamily="50" charset="-128"/>
                <a:ea typeface="ＭＳ Ｐゴシック" pitchFamily="50" charset="-128"/>
              </a:rPr>
              <a:t>この</a:t>
            </a:r>
            <a:r>
              <a:rPr lang="ja-JP" altLang="ja-JP" sz="6600" dirty="0" smtClean="0">
                <a:latin typeface="ＭＳ Ｐゴシック" pitchFamily="50" charset="-128"/>
                <a:ea typeface="ＭＳ Ｐゴシック" pitchFamily="50" charset="-128"/>
              </a:rPr>
              <a:t>よう</a:t>
            </a:r>
            <a:r>
              <a:rPr lang="ja-JP" altLang="ja-JP" sz="6600" dirty="0" smtClean="0"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en-US" sz="6600" dirty="0" smtClean="0">
                <a:latin typeface="ＭＳ Ｐゴシック" pitchFamily="50" charset="-128"/>
                <a:ea typeface="ＭＳ Ｐゴシック" pitchFamily="50" charset="-128"/>
              </a:rPr>
              <a:t>　つ</a:t>
            </a:r>
            <a:r>
              <a:rPr lang="ja-JP" altLang="ja-JP" sz="6600" dirty="0" smtClean="0">
                <a:latin typeface="ＭＳ Ｐゴシック" pitchFamily="50" charset="-128"/>
                <a:ea typeface="ＭＳ Ｐゴシック" pitchFamily="50" charset="-128"/>
              </a:rPr>
              <a:t>げた</a:t>
            </a:r>
            <a:r>
              <a:rPr lang="ja-JP" altLang="ja-JP" sz="6600" dirty="0" smtClean="0">
                <a:latin typeface="ＭＳ Ｐゴシック" pitchFamily="50" charset="-128"/>
                <a:ea typeface="ＭＳ Ｐゴシック" pitchFamily="50" charset="-128"/>
              </a:rPr>
              <a:t>ので</a:t>
            </a:r>
            <a:r>
              <a:rPr lang="ja-JP" altLang="ja-JP" sz="6600" dirty="0" smtClean="0">
                <a:latin typeface="ＭＳ Ｐゴシック" pitchFamily="50" charset="-128"/>
                <a:ea typeface="ＭＳ Ｐゴシック" pitchFamily="50" charset="-128"/>
              </a:rPr>
              <a:t>、</a:t>
            </a:r>
            <a:endParaRPr lang="en-US" altLang="ja-JP" sz="66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indent="355600" algn="l">
              <a:lnSpc>
                <a:spcPct val="120000"/>
              </a:lnSpc>
            </a:pPr>
            <a:r>
              <a:rPr lang="ja-JP" altLang="en-US" sz="6600" dirty="0" smtClean="0">
                <a:latin typeface="ＭＳ Ｐゴシック" pitchFamily="50" charset="-128"/>
                <a:ea typeface="ＭＳ Ｐゴシック" pitchFamily="50" charset="-128"/>
              </a:rPr>
              <a:t>かれ</a:t>
            </a:r>
            <a:r>
              <a:rPr lang="ja-JP" altLang="ja-JP" sz="6600" dirty="0" smtClean="0">
                <a:latin typeface="ＭＳ Ｐゴシック" pitchFamily="50" charset="-128"/>
                <a:ea typeface="ＭＳ Ｐゴシック" pitchFamily="50" charset="-128"/>
              </a:rPr>
              <a:t>らの</a:t>
            </a:r>
            <a:r>
              <a:rPr lang="ja-JP" altLang="en-US" sz="6600" dirty="0" smtClean="0">
                <a:latin typeface="ＭＳ Ｐゴシック" pitchFamily="50" charset="-128"/>
                <a:ea typeface="ＭＳ Ｐゴシック" pitchFamily="50" charset="-128"/>
              </a:rPr>
              <a:t>　ぞくちょう</a:t>
            </a:r>
            <a:r>
              <a:rPr lang="ja-JP" altLang="ja-JP" sz="6600" dirty="0" smtClean="0">
                <a:latin typeface="ＭＳ Ｐゴシック" pitchFamily="50" charset="-128"/>
                <a:ea typeface="ＭＳ Ｐゴシック" pitchFamily="50" charset="-128"/>
              </a:rPr>
              <a:t>たちは</a:t>
            </a:r>
            <a:r>
              <a:rPr lang="ja-JP" altLang="en-US" sz="66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6600" dirty="0" smtClean="0">
                <a:latin typeface="ＭＳ Ｐゴシック" pitchFamily="50" charset="-128"/>
                <a:ea typeface="ＭＳ Ｐゴシック" pitchFamily="50" charset="-128"/>
              </a:rPr>
              <a:t>みな、</a:t>
            </a:r>
            <a:r>
              <a:rPr lang="ja-JP" altLang="en-US" sz="6600" dirty="0" smtClean="0">
                <a:latin typeface="ＭＳ Ｐゴシック" pitchFamily="50" charset="-128"/>
                <a:ea typeface="ＭＳ Ｐゴシック" pitchFamily="50" charset="-128"/>
              </a:rPr>
              <a:t>ふそ</a:t>
            </a:r>
            <a:r>
              <a:rPr lang="ja-JP" altLang="ja-JP" sz="6600" dirty="0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6600" dirty="0" smtClean="0">
                <a:latin typeface="ＭＳ Ｐゴシック" pitchFamily="50" charset="-128"/>
                <a:ea typeface="ＭＳ Ｐゴシック" pitchFamily="50" charset="-128"/>
              </a:rPr>
              <a:t>　いえ</a:t>
            </a:r>
            <a:r>
              <a:rPr lang="ja-JP" altLang="ja-JP" sz="6600" dirty="0" smtClean="0">
                <a:latin typeface="ＭＳ Ｐゴシック" pitchFamily="50" charset="-128"/>
                <a:ea typeface="ＭＳ Ｐゴシック" pitchFamily="50" charset="-128"/>
              </a:rPr>
              <a:t>ごと</a:t>
            </a:r>
            <a:r>
              <a:rPr lang="ja-JP" altLang="ja-JP" sz="6600" dirty="0" smtClean="0"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ja-JP" sz="6600" dirty="0" smtClean="0">
                <a:latin typeface="ＭＳ Ｐゴシック" pitchFamily="50" charset="-128"/>
                <a:ea typeface="ＭＳ Ｐゴシック" pitchFamily="50" charset="-128"/>
              </a:rPr>
              <a:t>、</a:t>
            </a:r>
            <a:endParaRPr lang="en-US" altLang="ja-JP" sz="66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indent="355600" algn="l">
              <a:lnSpc>
                <a:spcPct val="120000"/>
              </a:lnSpc>
            </a:pPr>
            <a:r>
              <a:rPr lang="ja-JP" altLang="en-US" sz="6600" dirty="0" smtClean="0">
                <a:latin typeface="ＭＳ Ｐゴシック" pitchFamily="50" charset="-128"/>
                <a:ea typeface="ＭＳ Ｐゴシック" pitchFamily="50" charset="-128"/>
              </a:rPr>
              <a:t>ぞくちょう</a:t>
            </a:r>
            <a:r>
              <a:rPr lang="ja-JP" altLang="ja-JP" sz="6600" dirty="0" smtClean="0">
                <a:latin typeface="ＭＳ Ｐゴシック" pitchFamily="50" charset="-128"/>
                <a:ea typeface="ＭＳ Ｐゴシック" pitchFamily="50" charset="-128"/>
              </a:rPr>
              <a:t>ひとりに</a:t>
            </a:r>
            <a:r>
              <a:rPr lang="ja-JP" altLang="en-US" sz="66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en-US" sz="6600" dirty="0" err="1" smtClean="0">
                <a:latin typeface="ＭＳ Ｐゴシック" pitchFamily="50" charset="-128"/>
                <a:ea typeface="ＭＳ Ｐゴシック" pitchFamily="50" charset="-128"/>
              </a:rPr>
              <a:t>いっ</a:t>
            </a:r>
            <a:r>
              <a:rPr lang="ja-JP" altLang="en-US" sz="6600" dirty="0" smtClean="0">
                <a:latin typeface="ＭＳ Ｐゴシック" pitchFamily="50" charset="-128"/>
                <a:ea typeface="ＭＳ Ｐゴシック" pitchFamily="50" charset="-128"/>
              </a:rPr>
              <a:t>ぽん</a:t>
            </a:r>
            <a:r>
              <a:rPr lang="ja-JP" altLang="ja-JP" sz="6600" dirty="0" err="1" smtClean="0">
                <a:latin typeface="ＭＳ Ｐゴシック" pitchFamily="50" charset="-128"/>
                <a:ea typeface="ＭＳ Ｐゴシック" pitchFamily="50" charset="-128"/>
              </a:rPr>
              <a:t>ずつの</a:t>
            </a:r>
            <a:r>
              <a:rPr lang="ja-JP" altLang="en-US" sz="6600" dirty="0" smtClean="0">
                <a:latin typeface="ＭＳ Ｐゴシック" pitchFamily="50" charset="-128"/>
                <a:ea typeface="ＭＳ Ｐゴシック" pitchFamily="50" charset="-128"/>
              </a:rPr>
              <a:t>　つえ</a:t>
            </a:r>
            <a:r>
              <a:rPr lang="ja-JP" altLang="ja-JP" sz="6600" dirty="0" smtClean="0">
                <a:latin typeface="ＭＳ Ｐゴシック" pitchFamily="50" charset="-128"/>
                <a:ea typeface="ＭＳ Ｐゴシック" pitchFamily="50" charset="-128"/>
              </a:rPr>
              <a:t>、</a:t>
            </a:r>
            <a:r>
              <a:rPr lang="ja-JP" altLang="en-US" sz="6600" dirty="0" err="1" smtClean="0">
                <a:latin typeface="ＭＳ Ｐゴシック" pitchFamily="50" charset="-128"/>
                <a:ea typeface="ＭＳ Ｐゴシック" pitchFamily="50" charset="-128"/>
              </a:rPr>
              <a:t>じゅう</a:t>
            </a:r>
            <a:r>
              <a:rPr lang="ja-JP" altLang="en-US" sz="6600" dirty="0" smtClean="0">
                <a:latin typeface="ＭＳ Ｐゴシック" pitchFamily="50" charset="-128"/>
                <a:ea typeface="ＭＳ Ｐゴシック" pitchFamily="50" charset="-128"/>
              </a:rPr>
              <a:t>にほん</a:t>
            </a:r>
            <a:r>
              <a:rPr lang="ja-JP" altLang="ja-JP" sz="6600" dirty="0" smtClean="0">
                <a:latin typeface="ＭＳ Ｐゴシック" pitchFamily="50" charset="-128"/>
                <a:ea typeface="ＭＳ Ｐゴシック" pitchFamily="50" charset="-128"/>
              </a:rPr>
              <a:t>を</a:t>
            </a:r>
            <a:r>
              <a:rPr lang="ja-JP" altLang="en-US" sz="66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endParaRPr lang="en-US" altLang="ja-JP" sz="66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indent="355600" algn="l">
              <a:lnSpc>
                <a:spcPct val="120000"/>
              </a:lnSpc>
            </a:pPr>
            <a:r>
              <a:rPr lang="ja-JP" altLang="en-US" sz="6600" dirty="0" smtClean="0">
                <a:latin typeface="ＭＳ Ｐゴシック" pitchFamily="50" charset="-128"/>
                <a:ea typeface="ＭＳ Ｐゴシック" pitchFamily="50" charset="-128"/>
              </a:rPr>
              <a:t>かれ</a:t>
            </a:r>
            <a:r>
              <a:rPr lang="ja-JP" altLang="ja-JP" sz="6600" dirty="0" smtClean="0"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en-US" sz="6600" dirty="0" smtClean="0">
                <a:latin typeface="ＭＳ Ｐゴシック" pitchFamily="50" charset="-128"/>
                <a:ea typeface="ＭＳ Ｐゴシック" pitchFamily="50" charset="-128"/>
              </a:rPr>
              <a:t>　わた</a:t>
            </a:r>
            <a:r>
              <a:rPr lang="ja-JP" altLang="ja-JP" sz="6600" dirty="0" smtClean="0">
                <a:latin typeface="ＭＳ Ｐゴシック" pitchFamily="50" charset="-128"/>
                <a:ea typeface="ＭＳ Ｐゴシック" pitchFamily="50" charset="-128"/>
              </a:rPr>
              <a:t>した</a:t>
            </a:r>
            <a:r>
              <a:rPr lang="ja-JP" altLang="ja-JP" sz="6600" dirty="0" smtClean="0">
                <a:latin typeface="ＭＳ Ｐゴシック" pitchFamily="50" charset="-128"/>
                <a:ea typeface="ＭＳ Ｐゴシック" pitchFamily="50" charset="-128"/>
              </a:rPr>
              <a:t>。アロン</a:t>
            </a:r>
            <a:r>
              <a:rPr lang="ja-JP" altLang="ja-JP" sz="6600" dirty="0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6600" dirty="0" smtClean="0">
                <a:latin typeface="ＭＳ Ｐゴシック" pitchFamily="50" charset="-128"/>
                <a:ea typeface="ＭＳ Ｐゴシック" pitchFamily="50" charset="-128"/>
              </a:rPr>
              <a:t>　つえ</a:t>
            </a:r>
            <a:r>
              <a:rPr lang="ja-JP" altLang="ja-JP" sz="6600" dirty="0" smtClean="0">
                <a:latin typeface="ＭＳ Ｐゴシック" pitchFamily="50" charset="-128"/>
                <a:ea typeface="ＭＳ Ｐゴシック" pitchFamily="50" charset="-128"/>
              </a:rPr>
              <a:t>も</a:t>
            </a:r>
            <a:r>
              <a:rPr lang="ja-JP" altLang="en-US" sz="6600" dirty="0" smtClean="0">
                <a:latin typeface="ＭＳ Ｐゴシック" pitchFamily="50" charset="-128"/>
                <a:ea typeface="ＭＳ Ｐゴシック" pitchFamily="50" charset="-128"/>
              </a:rPr>
              <a:t>　かれ</a:t>
            </a:r>
            <a:r>
              <a:rPr lang="ja-JP" altLang="ja-JP" sz="6600" dirty="0" smtClean="0">
                <a:latin typeface="ＭＳ Ｐゴシック" pitchFamily="50" charset="-128"/>
                <a:ea typeface="ＭＳ Ｐゴシック" pitchFamily="50" charset="-128"/>
              </a:rPr>
              <a:t>らの</a:t>
            </a:r>
            <a:r>
              <a:rPr lang="ja-JP" altLang="en-US" sz="6600" dirty="0" smtClean="0">
                <a:latin typeface="ＭＳ Ｐゴシック" pitchFamily="50" charset="-128"/>
                <a:ea typeface="ＭＳ Ｐゴシック" pitchFamily="50" charset="-128"/>
              </a:rPr>
              <a:t>　つえ</a:t>
            </a:r>
            <a:r>
              <a:rPr lang="ja-JP" altLang="ja-JP" sz="6600" dirty="0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endParaRPr lang="en-US" altLang="ja-JP" sz="66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indent="355600" algn="l">
              <a:lnSpc>
                <a:spcPct val="120000"/>
              </a:lnSpc>
            </a:pPr>
            <a:r>
              <a:rPr lang="ja-JP" altLang="en-US" sz="6600" dirty="0" smtClean="0">
                <a:latin typeface="ＭＳ Ｐゴシック" pitchFamily="50" charset="-128"/>
                <a:ea typeface="ＭＳ Ｐゴシック" pitchFamily="50" charset="-128"/>
              </a:rPr>
              <a:t>なか</a:t>
            </a:r>
            <a:r>
              <a:rPr lang="ja-JP" altLang="ja-JP" sz="6600" dirty="0" smtClean="0"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en-US" sz="66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6600" dirty="0" smtClean="0">
                <a:latin typeface="ＭＳ Ｐゴシック" pitchFamily="50" charset="-128"/>
                <a:ea typeface="ＭＳ Ｐゴシック" pitchFamily="50" charset="-128"/>
              </a:rPr>
              <a:t>あった。</a:t>
            </a:r>
            <a:endParaRPr lang="en-US" altLang="ja-JP" sz="66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indent="355600" algn="l">
              <a:lnSpc>
                <a:spcPct val="120000"/>
              </a:lnSpc>
            </a:pPr>
            <a:r>
              <a:rPr lang="ja-JP" altLang="ja-JP" sz="6600" dirty="0" smtClean="0">
                <a:latin typeface="ＭＳ Ｐゴシック" pitchFamily="50" charset="-128"/>
                <a:ea typeface="ＭＳ Ｐゴシック" pitchFamily="50" charset="-128"/>
              </a:rPr>
              <a:t>モーセ</a:t>
            </a:r>
            <a:r>
              <a:rPr lang="ja-JP" altLang="ja-JP" sz="6600" dirty="0" smtClean="0">
                <a:latin typeface="ＭＳ Ｐゴシック" pitchFamily="50" charset="-128"/>
                <a:ea typeface="ＭＳ Ｐゴシック" pitchFamily="50" charset="-128"/>
              </a:rPr>
              <a:t>は</a:t>
            </a:r>
            <a:r>
              <a:rPr lang="ja-JP" altLang="en-US" sz="66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6600" dirty="0" smtClean="0">
                <a:latin typeface="ＭＳ Ｐゴシック" pitchFamily="50" charset="-128"/>
                <a:ea typeface="ＭＳ Ｐゴシック" pitchFamily="50" charset="-128"/>
              </a:rPr>
              <a:t>それらの</a:t>
            </a:r>
            <a:r>
              <a:rPr lang="ja-JP" altLang="en-US" sz="6600" dirty="0" smtClean="0">
                <a:latin typeface="ＭＳ Ｐゴシック" pitchFamily="50" charset="-128"/>
                <a:ea typeface="ＭＳ Ｐゴシック" pitchFamily="50" charset="-128"/>
              </a:rPr>
              <a:t>　つえ</a:t>
            </a:r>
            <a:r>
              <a:rPr lang="ja-JP" altLang="ja-JP" sz="6600" dirty="0" smtClean="0">
                <a:latin typeface="ＭＳ Ｐゴシック" pitchFamily="50" charset="-128"/>
                <a:ea typeface="ＭＳ Ｐゴシック" pitchFamily="50" charset="-128"/>
              </a:rPr>
              <a:t>を</a:t>
            </a:r>
            <a:r>
              <a:rPr lang="ja-JP" altLang="ja-JP" sz="6600" dirty="0" smtClean="0">
                <a:latin typeface="ＭＳ Ｐゴシック" pitchFamily="50" charset="-128"/>
                <a:ea typeface="ＭＳ Ｐゴシック" pitchFamily="50" charset="-128"/>
              </a:rPr>
              <a:t>、あかし</a:t>
            </a:r>
            <a:r>
              <a:rPr lang="ja-JP" altLang="ja-JP" sz="6600" dirty="0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6600" dirty="0" smtClean="0">
                <a:latin typeface="ＭＳ Ｐゴシック" pitchFamily="50" charset="-128"/>
                <a:ea typeface="ＭＳ Ｐゴシック" pitchFamily="50" charset="-128"/>
              </a:rPr>
              <a:t>　てん</a:t>
            </a:r>
            <a:r>
              <a:rPr lang="ja-JP" altLang="en-US" sz="6600" dirty="0" smtClean="0">
                <a:latin typeface="ＭＳ Ｐゴシック" pitchFamily="50" charset="-128"/>
                <a:ea typeface="ＭＳ Ｐゴシック" pitchFamily="50" charset="-128"/>
              </a:rPr>
              <a:t>ま</a:t>
            </a:r>
            <a:r>
              <a:rPr lang="ja-JP" altLang="en-US" sz="6600" dirty="0" smtClean="0">
                <a:latin typeface="ＭＳ Ｐゴシック" pitchFamily="50" charset="-128"/>
                <a:ea typeface="ＭＳ Ｐゴシック" pitchFamily="50" charset="-128"/>
              </a:rPr>
              <a:t>く</a:t>
            </a:r>
            <a:r>
              <a:rPr lang="ja-JP" altLang="ja-JP" sz="6600" dirty="0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66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endParaRPr lang="en-US" altLang="ja-JP" sz="66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indent="355600" algn="l">
              <a:lnSpc>
                <a:spcPct val="120000"/>
              </a:lnSpc>
            </a:pPr>
            <a:r>
              <a:rPr lang="ja-JP" altLang="en-US" sz="6600" dirty="0" smtClean="0">
                <a:latin typeface="ＭＳ Ｐゴシック" pitchFamily="50" charset="-128"/>
                <a:ea typeface="ＭＳ Ｐゴシック" pitchFamily="50" charset="-128"/>
              </a:rPr>
              <a:t>なか</a:t>
            </a:r>
            <a:r>
              <a:rPr lang="ja-JP" altLang="ja-JP" sz="6600" dirty="0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6600" dirty="0" smtClean="0">
                <a:latin typeface="ＭＳ Ｐゴシック" pitchFamily="50" charset="-128"/>
                <a:ea typeface="ＭＳ Ｐゴシック" pitchFamily="50" charset="-128"/>
              </a:rPr>
              <a:t>　しゅ</a:t>
            </a:r>
            <a:r>
              <a:rPr lang="ja-JP" altLang="ja-JP" sz="6600" dirty="0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6600" dirty="0" smtClean="0">
                <a:latin typeface="ＭＳ Ｐゴシック" pitchFamily="50" charset="-128"/>
                <a:ea typeface="ＭＳ Ｐゴシック" pitchFamily="50" charset="-128"/>
              </a:rPr>
              <a:t>　まえ</a:t>
            </a:r>
            <a:r>
              <a:rPr lang="ja-JP" altLang="ja-JP" sz="6600" dirty="0" smtClean="0"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en-US" sz="6600" dirty="0" smtClean="0">
                <a:latin typeface="ＭＳ Ｐゴシック" pitchFamily="50" charset="-128"/>
                <a:ea typeface="ＭＳ Ｐゴシック" pitchFamily="50" charset="-128"/>
              </a:rPr>
              <a:t>　お</a:t>
            </a:r>
            <a:r>
              <a:rPr lang="ja-JP" altLang="ja-JP" sz="6600" dirty="0" smtClean="0">
                <a:latin typeface="ＭＳ Ｐゴシック" pitchFamily="50" charset="-128"/>
                <a:ea typeface="ＭＳ Ｐゴシック" pitchFamily="50" charset="-128"/>
              </a:rPr>
              <a:t>いた</a:t>
            </a:r>
            <a:r>
              <a:rPr lang="ja-JP" altLang="ja-JP" sz="6600" dirty="0" smtClean="0">
                <a:latin typeface="ＭＳ Ｐゴシック" pitchFamily="50" charset="-128"/>
                <a:ea typeface="ＭＳ Ｐゴシック" pitchFamily="50" charset="-128"/>
              </a:rPr>
              <a:t>。</a:t>
            </a:r>
            <a:endParaRPr lang="ko-KR" sz="66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  <p:sp>
        <p:nvSpPr>
          <p:cNvPr id="7171" name="Rectangle 3"/>
          <p:cNvSpPr>
            <a:spLocks/>
          </p:cNvSpPr>
          <p:nvPr/>
        </p:nvSpPr>
        <p:spPr bwMode="auto">
          <a:xfrm>
            <a:off x="598712" y="3905672"/>
            <a:ext cx="841576" cy="1067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indent="355600" algn="l">
              <a:lnSpc>
                <a:spcPct val="120000"/>
              </a:lnSpc>
            </a:pPr>
            <a:r>
              <a:rPr lang="ko-KR" altLang="ko-KR" sz="5000" dirty="0"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cs typeface="Apple SD 산돌고딕 Neo 강한 볼드체" charset="0"/>
                <a:sym typeface="Apple SD 산돌고딕 Neo 강한 볼드체" charset="0"/>
              </a:rPr>
              <a:t>6</a:t>
            </a:r>
            <a:endParaRPr lang="ko-KR" altLang="ko-KR" sz="1800" dirty="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  <a:cs typeface="Apple SD 산돌고딕 Neo 강한 볼드체" charset="0"/>
              <a:sym typeface="Apple SD 산돌고딕 Neo 강한 볼드체" charset="0"/>
            </a:endParaRPr>
          </a:p>
        </p:txBody>
      </p:sp>
      <p:sp>
        <p:nvSpPr>
          <p:cNvPr id="7172" name="Rectangle 4"/>
          <p:cNvSpPr>
            <a:spLocks/>
          </p:cNvSpPr>
          <p:nvPr/>
        </p:nvSpPr>
        <p:spPr bwMode="auto">
          <a:xfrm>
            <a:off x="598712" y="9954344"/>
            <a:ext cx="841576" cy="1067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indent="355600" algn="l">
              <a:lnSpc>
                <a:spcPct val="120000"/>
              </a:lnSpc>
            </a:pPr>
            <a:r>
              <a:rPr lang="ko-KR" altLang="ko-KR" sz="5000" dirty="0"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cs typeface="Apple SD 산돌고딕 Neo 강한 볼드체" charset="0"/>
                <a:sym typeface="Apple SD 산돌고딕 Neo 강한 볼드체" charset="0"/>
              </a:rPr>
              <a:t>7</a:t>
            </a:r>
            <a:endParaRPr lang="ko-KR" altLang="ko-KR" sz="1800" dirty="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  <a:cs typeface="Apple SD 산돌고딕 Neo 강한 볼드체" charset="0"/>
              <a:sym typeface="Apple SD 산돌고딕 Neo 강한 볼드체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AutoShape 1"/>
          <p:cNvSpPr>
            <a:spLocks/>
          </p:cNvSpPr>
          <p:nvPr/>
        </p:nvSpPr>
        <p:spPr bwMode="auto">
          <a:xfrm>
            <a:off x="1387824" y="5980659"/>
            <a:ext cx="21605378" cy="17502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>
            <a:outerShdw blurRad="190500" algn="ctr" rotWithShape="0">
              <a:srgbClr val="000000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20000"/>
              </a:lnSpc>
              <a:defRPr/>
            </a:pPr>
            <a:r>
              <a:rPr lang="ja-JP" altLang="en-US" sz="11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KT&amp;G SangSangTitleOTF" charset="0"/>
              </a:rPr>
              <a:t>たみは　また</a:t>
            </a:r>
            <a:endParaRPr lang="ko-KR" altLang="en-US" sz="112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KT&amp;G 상상제목 B" pitchFamily="2" charset="-127"/>
              <a:sym typeface="KT&amp;G SangSangTitleOTF" charset="0"/>
            </a:endParaRPr>
          </a:p>
          <a:p>
            <a:pPr>
              <a:lnSpc>
                <a:spcPct val="120000"/>
              </a:lnSpc>
              <a:defRPr/>
            </a:pPr>
            <a:r>
              <a:rPr lang="ja-JP" altLang="en-US" sz="11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KT&amp;G SangSangTitleOTF" charset="0"/>
              </a:rPr>
              <a:t>かみさま</a:t>
            </a:r>
            <a:r>
              <a:rPr lang="ja-JP" altLang="en-US" sz="11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KT&amp;G SangSangTitleOTF" charset="0"/>
              </a:rPr>
              <a:t>と　しどう</a:t>
            </a:r>
            <a:r>
              <a:rPr lang="ja-JP" altLang="en-US" sz="112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KT&amp;G SangSangTitleOTF" charset="0"/>
              </a:rPr>
              <a:t>しゃを</a:t>
            </a:r>
            <a:endParaRPr lang="en-US" altLang="ja-JP" sz="11200" dirty="0" smtClean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ＭＳ Ｐゴシック" pitchFamily="50" charset="-128"/>
              <a:sym typeface="KT&amp;G SangSangTitleOTF" charset="0"/>
            </a:endParaRPr>
          </a:p>
          <a:p>
            <a:pPr>
              <a:lnSpc>
                <a:spcPct val="120000"/>
              </a:lnSpc>
              <a:defRPr/>
            </a:pPr>
            <a:r>
              <a:rPr lang="ja-JP" altLang="en-US" sz="11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KT&amp;G SangSangTitleOTF" charset="0"/>
              </a:rPr>
              <a:t>うらみはじめました</a:t>
            </a:r>
            <a:endParaRPr lang="ko-KR" altLang="en-US" sz="112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KT&amp;G 상상제목 B" pitchFamily="2" charset="-127"/>
              <a:sym typeface="KT&amp;G SangSangTitleOTF" charset="0"/>
            </a:endParaRPr>
          </a:p>
        </p:txBody>
      </p:sp>
      <p:sp>
        <p:nvSpPr>
          <p:cNvPr id="21506" name="AutoShape 2"/>
          <p:cNvSpPr>
            <a:spLocks/>
          </p:cNvSpPr>
          <p:nvPr/>
        </p:nvSpPr>
        <p:spPr bwMode="auto">
          <a:xfrm>
            <a:off x="848322" y="330398"/>
            <a:ext cx="2729507" cy="37147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ko-KR" altLang="ko-KR" sz="33500" dirty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SangSangTitleOTF" charset="0"/>
              </a:rPr>
              <a:t>1</a:t>
            </a:r>
            <a:endParaRPr lang="ko-KR" altLang="ko-KR" dirty="0">
              <a:solidFill>
                <a:srgbClr val="FFFFFF">
                  <a:lumMod val="50000"/>
                </a:srgbClr>
              </a:solidFill>
              <a:latin typeface="KT&amp;G 상상제목 B" pitchFamily="2" charset="-127"/>
              <a:ea typeface="KT&amp;G 상상제목 B" pitchFamily="2" charset="-127"/>
            </a:endParaRPr>
          </a:p>
        </p:txBody>
      </p:sp>
      <p:pic>
        <p:nvPicPr>
          <p:cNvPr id="21507" name="harp.mp3" descr="harp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15145" y="5763582"/>
            <a:ext cx="3095625" cy="117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51224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9" fill="hold"/>
                                        <p:tgtEl>
                                          <p:spTgt spid="215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1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1507"/>
                </p:tgtEl>
              </p:cMediaNode>
            </p:audio>
          </p:childTnLst>
        </p:cTn>
      </p:par>
    </p:tnLst>
    <p:bldLst>
      <p:bldP spid="21505" grpId="0"/>
      <p:bldP spid="2150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원망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3288" y="3790950"/>
            <a:ext cx="28730576" cy="728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8" name="Picture 2" descr="원망하는 사람들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4675" y="5775325"/>
            <a:ext cx="24398288" cy="799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당황하는 모세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13" y="3259138"/>
            <a:ext cx="12066587" cy="10496550"/>
          </a:xfrm>
          <a:prstGeom prst="rect">
            <a:avLst/>
          </a:prstGeom>
          <a:noFill/>
          <a:ln>
            <a:noFill/>
          </a:ln>
          <a:effectLst>
            <a:outerShdw blurRad="203200" dist="211846" dir="16314231" algn="ctr" rotWithShape="0">
              <a:srgbClr val="000000">
                <a:alpha val="5514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죽음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838" y="-2582863"/>
            <a:ext cx="24831676" cy="1750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제사장 어린양 희생제사 제사 대제사장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1871663"/>
            <a:ext cx="13004800" cy="996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AutoShape 1"/>
          <p:cNvSpPr>
            <a:spLocks/>
          </p:cNvSpPr>
          <p:nvPr/>
        </p:nvSpPr>
        <p:spPr bwMode="auto">
          <a:xfrm>
            <a:off x="1387824" y="5980659"/>
            <a:ext cx="21605378" cy="17502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>
            <a:outerShdw blurRad="190500" algn="ctr" rotWithShape="0">
              <a:srgbClr val="000000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20000"/>
              </a:lnSpc>
              <a:defRPr/>
            </a:pPr>
            <a:r>
              <a:rPr lang="ja-JP" altLang="en-US" sz="11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KT&amp;G SangSangTitleOTF" charset="0"/>
              </a:rPr>
              <a:t>アロンの　つえに</a:t>
            </a:r>
            <a:endParaRPr lang="en-US" altLang="ja-JP" sz="11200" dirty="0" smtClean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ＭＳ Ｐゴシック" pitchFamily="50" charset="-128"/>
              <a:sym typeface="KT&amp;G SangSangTitleOTF" charset="0"/>
            </a:endParaRPr>
          </a:p>
          <a:p>
            <a:pPr>
              <a:lnSpc>
                <a:spcPct val="120000"/>
              </a:lnSpc>
              <a:defRPr/>
            </a:pPr>
            <a:r>
              <a:rPr lang="ja-JP" altLang="en-US" sz="11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KT&amp;G SangSangTitleOTF" charset="0"/>
              </a:rPr>
              <a:t>め</a:t>
            </a:r>
            <a:r>
              <a:rPr lang="ja-JP" altLang="en-US" sz="11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KT&amp;G SangSangTitleOTF" charset="0"/>
              </a:rPr>
              <a:t>が　でるように　されました</a:t>
            </a:r>
            <a:endParaRPr lang="ko-KR" altLang="en-US" sz="112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KT&amp;G 상상제목 B" pitchFamily="2" charset="-127"/>
              <a:sym typeface="KT&amp;G SangSangTitleOTF" charset="0"/>
            </a:endParaRPr>
          </a:p>
        </p:txBody>
      </p:sp>
      <p:sp>
        <p:nvSpPr>
          <p:cNvPr id="21506" name="AutoShape 2"/>
          <p:cNvSpPr>
            <a:spLocks/>
          </p:cNvSpPr>
          <p:nvPr/>
        </p:nvSpPr>
        <p:spPr bwMode="auto">
          <a:xfrm>
            <a:off x="848322" y="330398"/>
            <a:ext cx="2729507" cy="37147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altLang="ko-KR" sz="33500" dirty="0" smtClean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SangSangTitleOTF" charset="0"/>
              </a:rPr>
              <a:t>2</a:t>
            </a:r>
            <a:endParaRPr lang="ko-KR" altLang="ko-KR" dirty="0">
              <a:solidFill>
                <a:srgbClr val="FFFFFF">
                  <a:lumMod val="50000"/>
                </a:srgbClr>
              </a:solidFill>
              <a:latin typeface="KT&amp;G 상상제목 B" pitchFamily="2" charset="-127"/>
              <a:ea typeface="KT&amp;G 상상제목 B" pitchFamily="2" charset="-127"/>
            </a:endParaRPr>
          </a:p>
        </p:txBody>
      </p:sp>
      <p:pic>
        <p:nvPicPr>
          <p:cNvPr id="21507" name="harp.mp3" descr="harp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15145" y="5763582"/>
            <a:ext cx="3095625" cy="117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309028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9" fill="hold"/>
                                        <p:tgtEl>
                                          <p:spTgt spid="215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1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1507"/>
                </p:tgtEl>
              </p:cMediaNode>
            </p:audio>
          </p:childTnLst>
        </p:cTn>
      </p:par>
    </p:tnLst>
    <p:bldLst>
      <p:bldP spid="21505" grpId="0"/>
      <p:bldP spid="21506" grpId="0"/>
    </p:bldLst>
  </p:timing>
</p:sld>
</file>

<file path=ppt/theme/theme1.xml><?xml version="1.0" encoding="utf-8"?>
<a:theme xmlns:a="http://schemas.openxmlformats.org/drawingml/2006/main" name="Gradient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">
      <a:majorFont>
        <a:latin typeface="맑은 고딕"/>
        <a:ea typeface="맑은 고딕"/>
        <a:cs typeface="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Gradient - 제목 - 중앙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 - 제목 - 중앙">
      <a:majorFont>
        <a:latin typeface="맑은 고딕"/>
        <a:ea typeface="맑은 고딕"/>
        <a:cs typeface="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Gradient - 빈 페이지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 - 빈 페이지">
      <a:majorFont>
        <a:latin typeface="맑은 고딕"/>
        <a:ea typeface="맑은 고딕"/>
        <a:cs typeface="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4.xml><?xml version="1.0" encoding="utf-8"?>
<a:theme xmlns:a="http://schemas.openxmlformats.org/drawingml/2006/main" name="1_Gradient - 빈 페이지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 - 빈 페이지">
      <a:majorFont>
        <a:latin typeface="맑은 고딕"/>
        <a:ea typeface="맑은 고딕"/>
        <a:cs typeface="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5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FFFFFF"/>
      </a:accent3>
      <a:accent4>
        <a:srgbClr val="000000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1128</Words>
  <Application>Microsoft Office PowerPoint</Application>
  <PresentationFormat>ユーザー設定</PresentationFormat>
  <Paragraphs>69</Paragraphs>
  <Slides>17</Slides>
  <Notes>12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17</vt:i4>
      </vt:variant>
    </vt:vector>
  </HeadingPairs>
  <TitlesOfParts>
    <vt:vector size="32" baseType="lpstr">
      <vt:lpstr>Arial</vt:lpstr>
      <vt:lpstr>ＭＳ Ｐゴシック</vt:lpstr>
      <vt:lpstr>Apple SD 산돌고딕 Neo 옅은체</vt:lpstr>
      <vt:lpstr>KT&amp;G 상상제목 B</vt:lpstr>
      <vt:lpstr>Asia견고딕</vt:lpstr>
      <vt:lpstr>Apple SD 산돌고딕 Neo 일반체</vt:lpstr>
      <vt:lpstr>Apple SD 산돌고딕 Neo 강한 볼드체</vt:lpstr>
      <vt:lpstr>KT&amp;G SangSangTitleOTF</vt:lpstr>
      <vt:lpstr>KT&amp;G SangSangTitle B</vt:lpstr>
      <vt:lpstr>Avenir Roman</vt:lpstr>
      <vt:lpstr>맑은 고딕</vt:lpstr>
      <vt:lpstr>Gradient</vt:lpstr>
      <vt:lpstr>Gradient - 제목 - 중앙</vt:lpstr>
      <vt:lpstr>Gradient - 빈 페이지</vt:lpstr>
      <vt:lpstr>1_Gradient - 빈 페이지</vt:lpstr>
      <vt:lpstr>レムナントが　しるべき みんすうき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렘넌트가 알아야 할 민수기</dc:title>
  <dc:creator>KT_iMac</dc:creator>
  <cp:lastModifiedBy>chikako</cp:lastModifiedBy>
  <cp:revision>4</cp:revision>
  <dcterms:modified xsi:type="dcterms:W3CDTF">2014-08-15T22:23:29Z</dcterms:modified>
</cp:coreProperties>
</file>