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396" r:id="rId3"/>
    <p:sldId id="463" r:id="rId4"/>
    <p:sldId id="274" r:id="rId5"/>
    <p:sldId id="442" r:id="rId6"/>
    <p:sldId id="464" r:id="rId7"/>
    <p:sldId id="465" r:id="rId8"/>
    <p:sldId id="466" r:id="rId9"/>
    <p:sldId id="392" r:id="rId10"/>
    <p:sldId id="456" r:id="rId11"/>
    <p:sldId id="467" r:id="rId12"/>
    <p:sldId id="428" r:id="rId13"/>
    <p:sldId id="447" r:id="rId14"/>
    <p:sldId id="468" r:id="rId15"/>
    <p:sldId id="455" r:id="rId16"/>
    <p:sldId id="416" r:id="rId1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100"/>
    <a:srgbClr val="00CC00"/>
    <a:srgbClr val="FF00FF"/>
    <a:srgbClr val="F8F200"/>
    <a:srgbClr val="663300"/>
    <a:srgbClr val="C4BF00"/>
    <a:srgbClr val="605E00"/>
    <a:srgbClr val="747100"/>
    <a:srgbClr val="CCC700"/>
    <a:srgbClr val="9A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36" autoAdjust="0"/>
    <p:restoredTop sz="96043" autoAdjust="0"/>
  </p:normalViewPr>
  <p:slideViewPr>
    <p:cSldViewPr>
      <p:cViewPr varScale="1">
        <p:scale>
          <a:sx n="103" d="100"/>
          <a:sy n="103" d="100"/>
        </p:scale>
        <p:origin x="88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13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2020-01-03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8314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2020-01-03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2020-01-03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4365104"/>
            <a:ext cx="5112568" cy="79208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altLang="ja-JP" sz="48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Ⅱ</a:t>
            </a:r>
            <a:r>
              <a:rPr lang="ja-JP" altLang="en-US" sz="48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</a:t>
            </a:r>
            <a:r>
              <a:rPr lang="ko-KR" altLang="en-US" sz="48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4800" b="1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2:1-7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324544" y="764704"/>
            <a:ext cx="9129192" cy="1470025"/>
          </a:xfrm>
        </p:spPr>
        <p:txBody>
          <a:bodyPr>
            <a:noAutofit/>
          </a:bodyPr>
          <a:lstStyle/>
          <a:p>
            <a:pPr algn="l"/>
            <a:r>
              <a:rPr lang="ko-KR" altLang="en-US" sz="4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br>
              <a:rPr lang="en-US" altLang="ko-KR" sz="4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4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</a:t>
            </a:r>
            <a:r>
              <a:rPr lang="ja-JP" altLang="en-US" sz="4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かいそうべつ　ふくいんか　うんどう</a:t>
            </a:r>
            <a:r>
              <a:rPr lang="en-US" altLang="ko-KR" sz="4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sz="4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6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6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</a:t>
            </a:r>
            <a:r>
              <a:rPr lang="ja-JP" altLang="en-US" sz="6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しょうがくぶ　</a:t>
            </a:r>
            <a:br>
              <a:rPr lang="en-US" altLang="ja-JP" sz="6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ふくいんか　うんどう</a:t>
            </a:r>
            <a:r>
              <a:rPr lang="ko-KR" altLang="en-US" sz="6000" b="1" dirty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319" y="3789040"/>
            <a:ext cx="3469923" cy="243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7517934" cy="5285030"/>
          </a:xfrm>
          <a:prstGeom prst="rect">
            <a:avLst/>
          </a:prstGeom>
        </p:spPr>
      </p:pic>
      <p:sp>
        <p:nvSpPr>
          <p:cNvPr id="11" name="모서리가 둥근 직사각형 10"/>
          <p:cNvSpPr/>
          <p:nvPr/>
        </p:nvSpPr>
        <p:spPr>
          <a:xfrm>
            <a:off x="467544" y="260648"/>
            <a:ext cx="7632848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ふくいんと　せんてんてき　じょうけん</a:t>
            </a:r>
            <a:r>
              <a:rPr lang="ko-KR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どだい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377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467544" y="260648"/>
            <a:ext cx="7632848" cy="1224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ふくいんと　こうてんてき　じょうけん</a:t>
            </a:r>
            <a:r>
              <a:rPr lang="ko-KR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はじまり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533" y="1825916"/>
            <a:ext cx="4032449" cy="495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859" y="3434315"/>
            <a:ext cx="2473523" cy="247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03" y="4236324"/>
            <a:ext cx="1839516" cy="183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74" y="1700808"/>
            <a:ext cx="1979283" cy="191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719" y="1825916"/>
            <a:ext cx="1872208" cy="13718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2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71723"/>
            <a:ext cx="1807929" cy="186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21857"/>
            <a:ext cx="1836766" cy="197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77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27278" y="304831"/>
            <a:ext cx="9144000" cy="108012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300" b="1" spc="-14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3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3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きょうしが　いのるべき　しょうがく</a:t>
            </a:r>
            <a:br>
              <a:rPr lang="en-US" altLang="ja-JP" sz="43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300" spc="-14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レムナントうんどう</a:t>
            </a:r>
            <a:endParaRPr lang="ko-KR" altLang="en-US" sz="4300" spc="-14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23906" y="548680"/>
            <a:ext cx="8868573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54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6" name="Picture 4" descr="D:\My Pictures\2학원복음화\14역대하\렘넌트 기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9921" y="1772816"/>
            <a:ext cx="5643071" cy="4753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025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8640960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20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3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みっつの　まつりの　たいけん</a:t>
            </a:r>
            <a:r>
              <a:rPr lang="ko-KR" altLang="en-US" sz="16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43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</a:t>
            </a:r>
            <a:r>
              <a:rPr lang="ja-JP" altLang="en-US" sz="30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キリスト、かみのくに、せいれいのみたし</a:t>
            </a:r>
            <a:endParaRPr lang="en-US" altLang="ko-KR" sz="3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Picture 3" descr="C:\Users\Administrator\Desktop\학원복음화\2019\6월 학원복음화\22과\22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35975"/>
            <a:ext cx="7200800" cy="506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41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251520" y="260648"/>
            <a:ext cx="7272808" cy="115212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20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3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でんどうしゃの　せいかつ</a:t>
            </a:r>
            <a:r>
              <a:rPr lang="en-US" altLang="ja-JP" sz="43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62</a:t>
            </a:r>
            <a:r>
              <a:rPr lang="ko-KR" altLang="en-US" sz="16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sz="43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-</a:t>
            </a:r>
            <a:r>
              <a:rPr lang="en-US" altLang="ko-KR" sz="16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sz="30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ja-JP" altLang="en-US" sz="30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ゲーム、ごらく</a:t>
            </a:r>
            <a:endParaRPr lang="en-US" altLang="ko-KR" sz="3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2" name="Picture 2" descr="C:\Users\Administrator\Desktop\바탕화면\학원복음화\2019\12월학원복음화\49과 점검-기도\학원복음화 49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91095"/>
            <a:ext cx="6743357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38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구름 1"/>
          <p:cNvSpPr/>
          <p:nvPr/>
        </p:nvSpPr>
        <p:spPr>
          <a:xfrm>
            <a:off x="539552" y="404664"/>
            <a:ext cx="2448272" cy="1592560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かんがえ</a:t>
            </a:r>
            <a:endParaRPr lang="ko-KR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구름 4"/>
          <p:cNvSpPr/>
          <p:nvPr/>
        </p:nvSpPr>
        <p:spPr>
          <a:xfrm>
            <a:off x="5004048" y="404664"/>
            <a:ext cx="2592288" cy="1440160"/>
          </a:xfrm>
          <a:prstGeom prst="cloud">
            <a:avLst/>
          </a:prstGeom>
          <a:solidFill>
            <a:srgbClr val="F8F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こころ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구름 5"/>
          <p:cNvSpPr/>
          <p:nvPr/>
        </p:nvSpPr>
        <p:spPr>
          <a:xfrm>
            <a:off x="4329934" y="4976253"/>
            <a:ext cx="2448272" cy="1584176"/>
          </a:xfrm>
          <a:prstGeom prst="cloud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きくこと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구름 6"/>
          <p:cNvSpPr/>
          <p:nvPr/>
        </p:nvSpPr>
        <p:spPr>
          <a:xfrm>
            <a:off x="259661" y="4365104"/>
            <a:ext cx="2521867" cy="1224136"/>
          </a:xfrm>
          <a:prstGeom prst="cloud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みること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구름 7"/>
          <p:cNvSpPr/>
          <p:nvPr/>
        </p:nvSpPr>
        <p:spPr>
          <a:xfrm>
            <a:off x="6228184" y="2523474"/>
            <a:ext cx="2959665" cy="1631032"/>
          </a:xfrm>
          <a:prstGeom prst="cloud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よむこと</a:t>
            </a:r>
            <a:endParaRPr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십자형 3"/>
          <p:cNvSpPr/>
          <p:nvPr/>
        </p:nvSpPr>
        <p:spPr>
          <a:xfrm>
            <a:off x="2682801" y="1903622"/>
            <a:ext cx="3294265" cy="2628292"/>
          </a:xfrm>
          <a:prstGeom prst="plus">
            <a:avLst/>
          </a:prstGeom>
          <a:solidFill>
            <a:schemeClr val="bg1"/>
          </a:solidFill>
          <a:ln w="50800">
            <a:solidFill>
              <a:srgbClr val="D6D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いのりの　なかで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effectLst>
                  <a:outerShdw blurRad="38100" dist="38100" dir="2700000" algn="tl">
                    <a:srgbClr val="FFFFFF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を</a:t>
            </a:r>
            <a:endParaRPr lang="ko-KR" altLang="en-US" sz="4100" dirty="0">
              <a:effectLst>
                <a:outerShdw blurRad="38100" dist="38100" dir="2700000" algn="tl">
                  <a:srgbClr val="FFFFFF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울릉도B" pitchFamily="18" charset="-127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41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4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울릉도B" pitchFamily="18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のこった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かいそうべつ　－　しょうがくぶ　ふくいんか　うんどう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ko-KR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  <a:p>
            <a:pPr algn="ctr"/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　すること</a:t>
            </a:r>
            <a:r>
              <a:rPr lang="ja-JP" altLang="en-US" sz="2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가로로 말린 두루마리 모양 2"/>
          <p:cNvSpPr/>
          <p:nvPr/>
        </p:nvSpPr>
        <p:spPr>
          <a:xfrm>
            <a:off x="755576" y="404664"/>
            <a:ext cx="7776864" cy="6048672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  <a:ln w="50800" cmpd="sng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しかし、あなたがたは、えらばれた　しゅぞく、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おうである　さいし、せいなる　こくみん、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　しょゆうと　された　たみです。それは、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あなたがたを、やみの　なかから、ごじぶんの　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おどろくべき　ひかりの　なかに　まねいて　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くださった　かたの　すばらしい　みわざを、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あなたがたが　のべつたえる　ためなのです。</a:t>
            </a:r>
            <a:endParaRPr lang="en-US" altLang="ko-KR" sz="10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ja-JP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</a:t>
            </a:r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ペテロ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r>
              <a:rPr lang="en-US" altLang="ko-KR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90355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4068" y="3573016"/>
            <a:ext cx="2067342" cy="2775687"/>
          </a:xfrm>
          <a:prstGeom prst="rect">
            <a:avLst/>
          </a:prstGeom>
          <a:noFill/>
          <a:ln>
            <a:noFill/>
          </a:ln>
          <a:effectLst>
            <a:outerShdw blurRad="469900" algn="ctr" rotWithShape="0">
              <a:srgbClr val="FFFF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620688"/>
            <a:ext cx="4770190" cy="3393463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2" name="타원 1"/>
          <p:cNvSpPr/>
          <p:nvPr/>
        </p:nvSpPr>
        <p:spPr>
          <a:xfrm>
            <a:off x="6948264" y="3573016"/>
            <a:ext cx="216024" cy="2880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6372200" y="3068960"/>
            <a:ext cx="417892" cy="4794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/>
          <p:cNvSpPr/>
          <p:nvPr/>
        </p:nvSpPr>
        <p:spPr>
          <a:xfrm>
            <a:off x="4301630" y="3573016"/>
            <a:ext cx="1872208" cy="1104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</a:t>
            </a:r>
            <a:endParaRPr lang="ko-KR" altLang="en-US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엽서L" pitchFamily="18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467544" y="3548365"/>
            <a:ext cx="2664296" cy="1104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よげんしゃ</a:t>
            </a:r>
            <a:endParaRPr lang="ko-KR" altLang="en-US" sz="3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엽서L" pitchFamily="18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5086247" y="332656"/>
            <a:ext cx="1872208" cy="11047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さいし</a:t>
            </a:r>
            <a:endParaRPr lang="ko-KR" altLang="en-US" sz="3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엽서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49186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44000" cy="129614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300" spc="-10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3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43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しょうがくせいの　レムナントが　</a:t>
            </a:r>
            <a:br>
              <a:rPr lang="en-US" altLang="ja-JP" sz="43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4300" spc="1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もつべき　しせい</a:t>
            </a:r>
            <a:endParaRPr lang="ko-KR" altLang="en-US" sz="4300" spc="1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043" y="2771725"/>
            <a:ext cx="1675758" cy="167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683" y="4447483"/>
            <a:ext cx="1760197" cy="176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385" y="2033261"/>
            <a:ext cx="1681657" cy="168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6" y="2602618"/>
            <a:ext cx="1704505" cy="170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0" y="4746782"/>
            <a:ext cx="1727933" cy="172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83" y="2874090"/>
            <a:ext cx="4087017" cy="398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755576" y="404664"/>
            <a:ext cx="1908212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0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0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なみだ</a:t>
            </a:r>
            <a:endParaRPr lang="en-US" altLang="ko-KR" sz="4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4" b="7136"/>
          <a:stretch/>
        </p:blipFill>
        <p:spPr>
          <a:xfrm>
            <a:off x="327994" y="1988840"/>
            <a:ext cx="8527974" cy="43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3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755576" y="404664"/>
            <a:ext cx="2376264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くんれん</a:t>
            </a:r>
            <a:endParaRPr lang="en-US" altLang="ko-KR" sz="44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3745"/>
            <a:ext cx="6939846" cy="486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49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755576" y="404664"/>
            <a:ext cx="2664296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</a:t>
            </a:r>
            <a:endParaRPr lang="en-US" altLang="ko-KR" sz="4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4" b="9629"/>
          <a:stretch/>
        </p:blipFill>
        <p:spPr>
          <a:xfrm>
            <a:off x="775958" y="1988840"/>
            <a:ext cx="7868101" cy="4734248"/>
          </a:xfrm>
          <a:prstGeom prst="rect">
            <a:avLst/>
          </a:prstGeom>
        </p:spPr>
      </p:pic>
      <p:sp>
        <p:nvSpPr>
          <p:cNvPr id="5" name="타원형 설명선 4"/>
          <p:cNvSpPr/>
          <p:nvPr/>
        </p:nvSpPr>
        <p:spPr>
          <a:xfrm>
            <a:off x="4685220" y="841543"/>
            <a:ext cx="3222104" cy="1286482"/>
          </a:xfrm>
          <a:prstGeom prst="wedgeEllipseCallout">
            <a:avLst>
              <a:gd name="adj1" fmla="val -26087"/>
              <a:gd name="adj2" fmla="val 72992"/>
            </a:avLst>
          </a:prstGeom>
          <a:solidFill>
            <a:schemeClr val="accent5">
              <a:lumMod val="75000"/>
            </a:schemeClr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イエスが</a:t>
            </a:r>
            <a:endParaRPr lang="en-US" altLang="ja-JP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</a:t>
            </a:r>
            <a:endParaRPr lang="ko-KR" alt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64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직사각형 10"/>
          <p:cNvSpPr/>
          <p:nvPr/>
        </p:nvSpPr>
        <p:spPr>
          <a:xfrm>
            <a:off x="755576" y="404664"/>
            <a:ext cx="3384376" cy="10801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 sz="1800"/>
            </a:pPr>
            <a:r>
              <a:rPr lang="en-US" altLang="ko-KR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400" b="1" spc="-15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5400" dir="1800000" algn="tl" rotWithShape="0">
                    <a:srgbClr val="000000">
                      <a:alpha val="4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でんどうしゃ</a:t>
            </a:r>
            <a:endParaRPr lang="en-US" altLang="ko-KR" sz="44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41275" dist="25400" dir="1800000" algn="tl" rotWithShape="0">
                  <a:srgbClr val="000000">
                    <a:alpha val="4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422" y="1844824"/>
            <a:ext cx="6813095" cy="478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1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12758" y="226004"/>
            <a:ext cx="9144000" cy="108012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4300" b="1" spc="-13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300" spc="-13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300" spc="-13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りょうしんが　いのるべき　レムナントうんどう</a:t>
            </a:r>
            <a:endParaRPr lang="ko-KR" altLang="en-US" sz="4300" spc="-13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4" name="제목 1"/>
          <p:cNvSpPr txBox="1">
            <a:spLocks/>
          </p:cNvSpPr>
          <p:nvPr/>
        </p:nvSpPr>
        <p:spPr>
          <a:xfrm>
            <a:off x="23906" y="548680"/>
            <a:ext cx="8868573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5400" b="1" spc="-10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54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4" b="7136"/>
          <a:stretch/>
        </p:blipFill>
        <p:spPr>
          <a:xfrm>
            <a:off x="327994" y="1988840"/>
            <a:ext cx="8527974" cy="43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75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13723</TotalTime>
  <Words>269</Words>
  <Application>Microsoft Office PowerPoint</Application>
  <PresentationFormat>画面に合わせる (4:3)</PresentationFormat>
  <Paragraphs>55</Paragraphs>
  <Slides>16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3" baseType="lpstr">
      <vt:lpstr>HY헤드라인M</vt:lpstr>
      <vt:lpstr>HY강M</vt:lpstr>
      <vt:lpstr>HY울릉도B</vt:lpstr>
      <vt:lpstr>맑은 고딕</vt:lpstr>
      <vt:lpstr>ＭＳ Ｐゴシック</vt:lpstr>
      <vt:lpstr>Arial</vt:lpstr>
      <vt:lpstr>Office 테마</vt:lpstr>
      <vt:lpstr>         かいそうべつ　ふくいんか　うんどう       　　　　　しょうがくぶ　 　　　ふくいんか　うんどう  </vt:lpstr>
      <vt:lpstr>PowerPoint プレゼンテーション</vt:lpstr>
      <vt:lpstr>PowerPoint プレゼンテーション</vt:lpstr>
      <vt:lpstr> 1. しょうがくせいの　レムナントが　 　　もつべき　しせい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2. りょうしんが　いのるべき　レムナントうんどう</vt:lpstr>
      <vt:lpstr>PowerPoint プレゼンテーション</vt:lpstr>
      <vt:lpstr>PowerPoint プレゼンテーション</vt:lpstr>
      <vt:lpstr> 3. きょうしが　いのるべき　しょうがく 　　レムナントうんどう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ちかこ sasaki</cp:lastModifiedBy>
  <cp:revision>410</cp:revision>
  <dcterms:created xsi:type="dcterms:W3CDTF">2019-04-04T19:07:56Z</dcterms:created>
  <dcterms:modified xsi:type="dcterms:W3CDTF">2020-01-03T12:36:49Z</dcterms:modified>
</cp:coreProperties>
</file>