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2" r:id="rId2"/>
    <p:sldId id="473" r:id="rId3"/>
    <p:sldId id="474" r:id="rId4"/>
    <p:sldId id="274" r:id="rId5"/>
    <p:sldId id="442" r:id="rId6"/>
    <p:sldId id="470" r:id="rId7"/>
    <p:sldId id="469" r:id="rId8"/>
    <p:sldId id="392" r:id="rId9"/>
    <p:sldId id="456" r:id="rId10"/>
    <p:sldId id="471" r:id="rId11"/>
    <p:sldId id="472" r:id="rId12"/>
    <p:sldId id="428" r:id="rId13"/>
    <p:sldId id="475" r:id="rId14"/>
    <p:sldId id="416" r:id="rId1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D100"/>
    <a:srgbClr val="00CC00"/>
    <a:srgbClr val="FF00FF"/>
    <a:srgbClr val="F8F200"/>
    <a:srgbClr val="663300"/>
    <a:srgbClr val="C4BF00"/>
    <a:srgbClr val="605E00"/>
    <a:srgbClr val="747100"/>
    <a:srgbClr val="CCC700"/>
    <a:srgbClr val="9A9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36" autoAdjust="0"/>
    <p:restoredTop sz="96043" autoAdjust="0"/>
  </p:normalViewPr>
  <p:slideViewPr>
    <p:cSldViewPr>
      <p:cViewPr varScale="1">
        <p:scale>
          <a:sx n="103" d="100"/>
          <a:sy n="103" d="100"/>
        </p:scale>
        <p:origin x="155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13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2020-01-12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8314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2020-01-12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2020-01-12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2020-01-12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2020-01-12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2020-01-12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2020-01-12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2020-01-12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2020-01-12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2020-01-12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2020-01-12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2020-01-12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2020-01-12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0" y="4365104"/>
            <a:ext cx="5508104" cy="792088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ja-JP" altLang="en-US" sz="4800" b="1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そうせいき</a:t>
            </a:r>
            <a:r>
              <a:rPr lang="ko-KR" altLang="en-US" sz="4800" b="1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 </a:t>
            </a:r>
            <a:r>
              <a:rPr lang="en-US" altLang="ko-KR" sz="4800" b="1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37:1-11</a:t>
            </a: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324544" y="764704"/>
            <a:ext cx="9129192" cy="1470025"/>
          </a:xfrm>
        </p:spPr>
        <p:txBody>
          <a:bodyPr>
            <a:normAutofit fontScale="90000"/>
          </a:bodyPr>
          <a:lstStyle/>
          <a:p>
            <a:r>
              <a:rPr lang="ko-KR" altLang="en-US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br>
              <a:rPr lang="en-US" altLang="ko-KR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</a:br>
            <a:r>
              <a:rPr lang="ja-JP" altLang="en-US" sz="40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</a:rPr>
              <a:t>かいそうべつ　ふくいんか　うんどう</a:t>
            </a:r>
            <a:br>
              <a:rPr lang="en-US" altLang="ko-KR" sz="88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</a:br>
            <a:r>
              <a:rPr lang="en-US" altLang="ko-KR" sz="73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</a:t>
            </a:r>
            <a:r>
              <a:rPr lang="ja-JP" altLang="en-US" sz="73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ちゅうとうぶ　</a:t>
            </a:r>
            <a:br>
              <a:rPr lang="en-US" altLang="ja-JP" sz="73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73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ふくいんか　うんどう</a:t>
            </a:r>
            <a:r>
              <a:rPr lang="ko-KR" altLang="en-US" sz="7300" b="1" dirty="0">
                <a:ln w="18000">
                  <a:solidFill>
                    <a:srgbClr val="D60093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ko-KR" altLang="en-US" sz="73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endParaRPr lang="ko-KR" altLang="en-US" sz="8900" b="1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4" name="Picture 3" descr="C:\Users\Administrator\Desktop\학원복음화\2019\8월학원복음화\31과 소통과배려 세상을 바꾼 사람들\20190801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09120"/>
            <a:ext cx="3178171" cy="198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467544" y="260648"/>
            <a:ext cx="3960440" cy="1224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ゆいいつせい</a:t>
            </a:r>
            <a:endParaRPr lang="en-US" altLang="ko-KR" sz="48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icture 2" descr="C:\Users\Administrator\Desktop\바탕화면\학원복음화\2019\12월학원복음화\학원복음화 48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35090"/>
            <a:ext cx="6948772" cy="494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30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4932040" y="617513"/>
            <a:ext cx="3816424" cy="1224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さいそうぞう</a:t>
            </a:r>
            <a:endParaRPr lang="en-US" altLang="ko-KR" sz="48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icture 1" descr="세계복음화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9616"/>
            <a:ext cx="5292080" cy="615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212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27278" y="304831"/>
            <a:ext cx="9144000" cy="108012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4300" b="1" spc="-14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4300" spc="-14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4300" spc="-14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でんどうしゃの　せいかつ</a:t>
            </a:r>
            <a:r>
              <a:rPr lang="ko-KR" altLang="en-US" sz="4300" spc="-14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r>
              <a:rPr lang="en-US" altLang="ko-KR" sz="4300" spc="-14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62</a:t>
            </a:r>
            <a:r>
              <a:rPr lang="ja-JP" altLang="en-US" sz="4300" spc="-14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</a:t>
            </a:r>
            <a:br>
              <a:rPr lang="en-US" altLang="ja-JP" sz="4300" spc="-14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4300" spc="-14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フォーラム</a:t>
            </a:r>
            <a:endParaRPr lang="ko-KR" altLang="en-US" sz="4300" spc="-14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23906" y="548680"/>
            <a:ext cx="8868573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5400" b="1" spc="-10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5400" b="1" spc="-10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endParaRPr lang="ko-KR" altLang="en-US" sz="54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8" name="Picture 2" descr="C:\Users\Administrator\Desktop\바탕화면\학원복음화\2019\12월학원복음화\49과 점검-기도\학원복음화 49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44824"/>
            <a:ext cx="6743357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250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구름 1"/>
          <p:cNvSpPr/>
          <p:nvPr/>
        </p:nvSpPr>
        <p:spPr>
          <a:xfrm>
            <a:off x="539552" y="404664"/>
            <a:ext cx="2448272" cy="1592560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かんがえ</a:t>
            </a:r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구름 4"/>
          <p:cNvSpPr/>
          <p:nvPr/>
        </p:nvSpPr>
        <p:spPr>
          <a:xfrm>
            <a:off x="5004048" y="404664"/>
            <a:ext cx="2592288" cy="1440160"/>
          </a:xfrm>
          <a:prstGeom prst="cloud">
            <a:avLst/>
          </a:prstGeom>
          <a:solidFill>
            <a:srgbClr val="F8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こころ</a:t>
            </a:r>
            <a:endParaRPr lang="ko-KR" alt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구름 5"/>
          <p:cNvSpPr/>
          <p:nvPr/>
        </p:nvSpPr>
        <p:spPr>
          <a:xfrm>
            <a:off x="4329934" y="4976253"/>
            <a:ext cx="2448272" cy="1584176"/>
          </a:xfrm>
          <a:prstGeom prst="cloud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きくこと</a:t>
            </a:r>
            <a:endParaRPr lang="ko-K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구름 6"/>
          <p:cNvSpPr/>
          <p:nvPr/>
        </p:nvSpPr>
        <p:spPr>
          <a:xfrm>
            <a:off x="259661" y="4365104"/>
            <a:ext cx="2521867" cy="1224136"/>
          </a:xfrm>
          <a:prstGeom prst="cloud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みること</a:t>
            </a:r>
            <a:endParaRPr lang="ko-K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구름 7"/>
          <p:cNvSpPr/>
          <p:nvPr/>
        </p:nvSpPr>
        <p:spPr>
          <a:xfrm>
            <a:off x="6228184" y="2523474"/>
            <a:ext cx="2959665" cy="1631032"/>
          </a:xfrm>
          <a:prstGeom prst="cloud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よむこと</a:t>
            </a:r>
            <a:endParaRPr lang="ko-K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십자형 3"/>
          <p:cNvSpPr/>
          <p:nvPr/>
        </p:nvSpPr>
        <p:spPr>
          <a:xfrm>
            <a:off x="2682801" y="1903622"/>
            <a:ext cx="3294265" cy="2628292"/>
          </a:xfrm>
          <a:prstGeom prst="plus">
            <a:avLst/>
          </a:prstGeom>
          <a:solidFill>
            <a:schemeClr val="bg1"/>
          </a:solidFill>
          <a:ln w="50800">
            <a:solidFill>
              <a:srgbClr val="D6D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いのりの　なかで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451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56" name="Oval 4"/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4100" dirty="0">
                <a:effectLst>
                  <a:outerShdw blurRad="38100" dist="38100" dir="2700000" algn="tl">
                    <a:srgbClr val="FFFFF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を</a:t>
            </a:r>
            <a:endParaRPr lang="ko-KR" altLang="en-US" sz="4100" dirty="0">
              <a:effectLst>
                <a:outerShdw blurRad="38100" dist="38100" dir="2700000" algn="tl">
                  <a:srgbClr val="FFFFFF"/>
                </a:outerShdw>
              </a:effectLst>
              <a:latin typeface="ＭＳ Ｐゴシック" panose="020B0600070205080204" pitchFamily="50" charset="-128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4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4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みことばの　なかで</a:t>
            </a:r>
            <a:r>
              <a:rPr lang="ko-KR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いちばん　こころに　のこった　</a:t>
            </a:r>
            <a:endParaRPr lang="en-US" altLang="ja-JP" sz="2800" dirty="0">
              <a:solidFill>
                <a:srgbClr val="CC33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ことを</a:t>
            </a:r>
            <a:r>
              <a:rPr lang="ko-KR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かいそうべつ　－　ちゅうとうぶ　ふくいんか　うんどう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</a:t>
            </a:r>
            <a:r>
              <a:rPr lang="ko-KR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algn="ctr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ついて　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こんしゅう　じっせん　すること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　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フォーラム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412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가로로 말린 두루마리 모양 2"/>
          <p:cNvSpPr/>
          <p:nvPr/>
        </p:nvSpPr>
        <p:spPr>
          <a:xfrm>
            <a:off x="755576" y="404664"/>
            <a:ext cx="7776864" cy="6048672"/>
          </a:xfrm>
          <a:prstGeom prst="horizontalScroll">
            <a:avLst/>
          </a:prstGeom>
          <a:blipFill>
            <a:blip r:embed="rId2"/>
            <a:tile tx="0" ty="0" sx="100000" sy="100000" flip="none" algn="tl"/>
          </a:blipFill>
          <a:ln w="50800" cmpd="sng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しかし、あなたがたは、えらばれた　しゅぞく、</a:t>
            </a:r>
            <a:endParaRPr lang="en-US" altLang="ja-JP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おうである　さいし、せいなる　こくみん、</a:t>
            </a:r>
            <a:endParaRPr lang="en-US" altLang="ja-JP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　しょゆうと　された　たみです。それは、</a:t>
            </a:r>
            <a:endParaRPr lang="en-US" altLang="ja-JP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あなたがたを、やみの　なかから、ごじぶんの　</a:t>
            </a:r>
            <a:endParaRPr lang="en-US" altLang="ja-JP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おどろくべき　ひかりの　なかに　まねいて　</a:t>
            </a:r>
            <a:endParaRPr lang="en-US" altLang="ja-JP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くださった　かたの　すばらしい　みわざを、</a:t>
            </a:r>
            <a:endParaRPr lang="en-US" altLang="ja-JP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あなたがたが　のべつたえる　ためなのです。</a:t>
            </a:r>
            <a:endParaRPr lang="en-US" altLang="ko-KR" sz="10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en-US" altLang="ja-JP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</a:t>
            </a:r>
            <a:r>
              <a:rPr lang="ja-JP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ペテロ</a:t>
            </a:r>
            <a:r>
              <a:rPr lang="en-US" altLang="ko-K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：</a:t>
            </a:r>
            <a:r>
              <a:rPr lang="en-US" altLang="ko-K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719678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4068" y="3573016"/>
            <a:ext cx="2067342" cy="2775687"/>
          </a:xfrm>
          <a:prstGeom prst="rect">
            <a:avLst/>
          </a:prstGeom>
          <a:noFill/>
          <a:ln>
            <a:noFill/>
          </a:ln>
          <a:effectLst>
            <a:outerShdw blurRad="469900" algn="ctr" rotWithShape="0">
              <a:srgbClr val="FFFF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20688"/>
            <a:ext cx="4770190" cy="3393463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2" name="타원 1"/>
          <p:cNvSpPr/>
          <p:nvPr/>
        </p:nvSpPr>
        <p:spPr>
          <a:xfrm>
            <a:off x="6948264" y="3573016"/>
            <a:ext cx="216024" cy="28803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/>
          <p:cNvSpPr/>
          <p:nvPr/>
        </p:nvSpPr>
        <p:spPr>
          <a:xfrm>
            <a:off x="6372200" y="3068960"/>
            <a:ext cx="417892" cy="4794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/>
          <p:cNvSpPr/>
          <p:nvPr/>
        </p:nvSpPr>
        <p:spPr>
          <a:xfrm>
            <a:off x="4301630" y="3573016"/>
            <a:ext cx="1872208" cy="1104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</a:t>
            </a:r>
            <a:endParaRPr lang="ko-KR" altLang="en-US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엽서L" pitchFamily="18" charset="-127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467544" y="3548365"/>
            <a:ext cx="2664296" cy="1104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よげんしゃ</a:t>
            </a:r>
            <a:endParaRPr lang="ko-KR" altLang="en-US" sz="3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엽서L" pitchFamily="18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5086247" y="332656"/>
            <a:ext cx="1872208" cy="1104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さいし</a:t>
            </a:r>
            <a:endParaRPr lang="ko-KR" altLang="en-US" sz="3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엽서L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99701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44000" cy="129614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4300" spc="-1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4300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4300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いのりの　じっさいていな　</a:t>
            </a:r>
            <a:br>
              <a:rPr lang="en-US" altLang="ja-JP" sz="4300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4300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たいけんが　ひつよう</a:t>
            </a:r>
            <a:endParaRPr lang="ko-KR" altLang="en-US" sz="4300" spc="1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043" y="2771725"/>
            <a:ext cx="1675758" cy="167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683" y="4447483"/>
            <a:ext cx="1760197" cy="176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385" y="2033261"/>
            <a:ext cx="1681657" cy="168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86" y="2602618"/>
            <a:ext cx="1704505" cy="1704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50" y="4746782"/>
            <a:ext cx="1727933" cy="172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983" y="2874090"/>
            <a:ext cx="4087017" cy="398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755576" y="404663"/>
            <a:ext cx="6768752" cy="123131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ふくいんフォーラム</a:t>
            </a:r>
            <a:r>
              <a:rPr lang="ko-KR" altLang="en-US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endParaRPr lang="en-US" altLang="ko-KR" sz="4800" b="1" spc="-15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  <a:p>
            <a:pPr lvl="0">
              <a:defRPr sz="1800"/>
            </a:pPr>
            <a:r>
              <a:rPr lang="ja-JP" altLang="en-US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</a:t>
            </a:r>
            <a:r>
              <a:rPr lang="en-US" altLang="ko-KR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じけん</a:t>
            </a:r>
            <a:endParaRPr lang="en-US" altLang="ko-KR" sz="48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Picture 3" descr="C:\Users\Administrator\Desktop\학원복음화\2019\6월 학원복음화\22과\22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35975"/>
            <a:ext cx="7200800" cy="506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73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8"/>
            <a:ext cx="7517934" cy="5285030"/>
          </a:xfrm>
          <a:prstGeom prst="rect">
            <a:avLst/>
          </a:prstGeom>
        </p:spPr>
      </p:pic>
      <p:sp>
        <p:nvSpPr>
          <p:cNvPr id="11" name="모서리가 둥근 직사각형 10"/>
          <p:cNvSpPr/>
          <p:nvPr/>
        </p:nvSpPr>
        <p:spPr>
          <a:xfrm>
            <a:off x="755576" y="404664"/>
            <a:ext cx="5616624" cy="10801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でんどうフォーラム</a:t>
            </a:r>
            <a:r>
              <a:rPr lang="ko-KR" altLang="en-US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endParaRPr lang="en-US" altLang="ko-KR" sz="4800" b="1" spc="-15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  <a:p>
            <a:pPr lvl="0">
              <a:defRPr sz="1800"/>
            </a:pPr>
            <a:r>
              <a:rPr lang="ja-JP" altLang="en-US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</a:t>
            </a:r>
            <a:r>
              <a:rPr lang="en-US" altLang="ko-KR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げんば</a:t>
            </a:r>
            <a:endParaRPr lang="en-US" altLang="ko-KR" sz="48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995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755576" y="404664"/>
            <a:ext cx="6048672" cy="129614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いのりフォーラム</a:t>
            </a:r>
            <a:r>
              <a:rPr lang="ko-KR" altLang="en-US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endParaRPr lang="en-US" altLang="ko-KR" sz="4800" b="1" spc="-15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  <a:p>
            <a:pPr lvl="0">
              <a:defRPr sz="1800"/>
            </a:pPr>
            <a:r>
              <a:rPr lang="ja-JP" altLang="en-US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ko-KR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れいてきいやし</a:t>
            </a:r>
            <a:endParaRPr lang="en-US" altLang="ko-KR" sz="48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Picture 3" descr="C:\Users\Administrator\Desktop\학원복음화\2019\8월학원복음화\31과 소통과배려 세상을 바꾼 사람들\20190801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54480"/>
            <a:ext cx="7548467" cy="4723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386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12758" y="226004"/>
            <a:ext cx="9144000" cy="108012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4300" b="1" spc="-13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4300" spc="-13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4300" spc="-13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かみさまからの　タラント　はっけん</a:t>
            </a:r>
            <a:endParaRPr lang="ko-KR" altLang="en-US" sz="4300" spc="-13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23906" y="548680"/>
            <a:ext cx="8868573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5400" b="1" spc="-10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5400" b="1" spc="-10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endParaRPr lang="ko-KR" altLang="en-US" sz="54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6" name="Picture 2" descr="C:\Users\Administrator\Desktop\학원복음화\2019\7월학원복음화\제30과 달란트의내용\7월 학원복음화 - 30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7704856" cy="50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2775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467544" y="260648"/>
            <a:ext cx="2232248" cy="1224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　だ</a:t>
            </a:r>
            <a:endParaRPr lang="en-US" altLang="ko-KR" sz="48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8518535" cy="4264998"/>
          </a:xfrm>
          <a:prstGeom prst="rect">
            <a:avLst/>
          </a:prstGeom>
          <a:noFill/>
          <a:ln>
            <a:noFill/>
          </a:ln>
          <a:effectLst>
            <a:outerShdw blurRad="38100" dist="50799" dir="4139984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377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14266</TotalTime>
  <Words>242</Words>
  <Application>Microsoft Office PowerPoint</Application>
  <PresentationFormat>画面に合わせる (4:3)</PresentationFormat>
  <Paragraphs>52</Paragraphs>
  <Slides>14</Slides>
  <Notes>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3" baseType="lpstr">
      <vt:lpstr>(3) 양평군체 B</vt:lpstr>
      <vt:lpstr>HY견고딕</vt:lpstr>
      <vt:lpstr>HY헤드라인M</vt:lpstr>
      <vt:lpstr>HY강M</vt:lpstr>
      <vt:lpstr>HY울릉도B</vt:lpstr>
      <vt:lpstr>맑은 고딕</vt:lpstr>
      <vt:lpstr>ＭＳ Ｐゴシック</vt:lpstr>
      <vt:lpstr>Arial</vt:lpstr>
      <vt:lpstr>Office 테마</vt:lpstr>
      <vt:lpstr>  かいそうべつ　ふくいんか　うんどう    ちゅうとうぶ　 ふくいんか　うんどう  </vt:lpstr>
      <vt:lpstr>PowerPoint プレゼンテーション</vt:lpstr>
      <vt:lpstr>PowerPoint プレゼンテーション</vt:lpstr>
      <vt:lpstr> 1. いのりの　じっさいていな　 　　たいけんが　ひつよう</vt:lpstr>
      <vt:lpstr>PowerPoint プレゼンテーション</vt:lpstr>
      <vt:lpstr>PowerPoint プレゼンテーション</vt:lpstr>
      <vt:lpstr>PowerPoint プレゼンテーション</vt:lpstr>
      <vt:lpstr> 2. かみさまからの　タラント　はっけん</vt:lpstr>
      <vt:lpstr>PowerPoint プレゼンテーション</vt:lpstr>
      <vt:lpstr>PowerPoint プレゼンテーション</vt:lpstr>
      <vt:lpstr>PowerPoint プレゼンテーション</vt:lpstr>
      <vt:lpstr> 3. でんどうしゃの　せいかつ 62の　 　　フォーラム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ちかこ sasaki</cp:lastModifiedBy>
  <cp:revision>412</cp:revision>
  <dcterms:created xsi:type="dcterms:W3CDTF">2019-04-04T19:07:56Z</dcterms:created>
  <dcterms:modified xsi:type="dcterms:W3CDTF">2020-01-12T00:36:41Z</dcterms:modified>
</cp:coreProperties>
</file>