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474" r:id="rId3"/>
    <p:sldId id="463" r:id="rId4"/>
    <p:sldId id="274" r:id="rId5"/>
    <p:sldId id="442" r:id="rId6"/>
    <p:sldId id="470" r:id="rId7"/>
    <p:sldId id="469" r:id="rId8"/>
    <p:sldId id="392" r:id="rId9"/>
    <p:sldId id="456" r:id="rId10"/>
    <p:sldId id="471" r:id="rId11"/>
    <p:sldId id="472" r:id="rId12"/>
    <p:sldId id="428" r:id="rId13"/>
    <p:sldId id="475" r:id="rId14"/>
    <p:sldId id="473" r:id="rId15"/>
    <p:sldId id="416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604"/>
    <a:srgbClr val="0091C4"/>
    <a:srgbClr val="FFFFFF"/>
    <a:srgbClr val="D6D100"/>
    <a:srgbClr val="00CC00"/>
    <a:srgbClr val="FF00FF"/>
    <a:srgbClr val="F8F200"/>
    <a:srgbClr val="663300"/>
    <a:srgbClr val="C4BF00"/>
    <a:srgbClr val="60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6043" autoAdjust="0"/>
  </p:normalViewPr>
  <p:slideViewPr>
    <p:cSldViewPr>
      <p:cViewPr varScale="1">
        <p:scale>
          <a:sx n="103" d="100"/>
          <a:sy n="103" d="100"/>
        </p:scale>
        <p:origin x="15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314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396552" y="4208451"/>
            <a:ext cx="5112568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800" b="1" spc="-2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しへん</a:t>
            </a:r>
            <a:r>
              <a:rPr lang="ko-KR" altLang="en-US" sz="4800" b="1" spc="-2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800" b="1" spc="-2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78:70-72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91291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かいそうべつ　ふくいんか　うんどう</a:t>
            </a:r>
            <a:br>
              <a:rPr lang="en-US" altLang="ko-KR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</a:br>
            <a:r>
              <a:rPr lang="en-US" altLang="ko-KR" sz="73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sz="73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こうとうぶ</a:t>
            </a:r>
            <a:br>
              <a:rPr lang="en-US" altLang="ja-JP" sz="73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73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ふくいんか　うんどう</a:t>
            </a:r>
            <a:endParaRPr lang="ko-KR" altLang="en-US" sz="89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Picture 2" descr="C:\Users\Administrator\Desktop\바탕화면\학원복음화\자료\다윗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9" y="3554506"/>
            <a:ext cx="4911921" cy="28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881" y="-147095"/>
            <a:ext cx="10113568" cy="700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467544" y="260648"/>
            <a:ext cx="2016224" cy="12241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さんび</a:t>
            </a:r>
            <a:endParaRPr lang="en-US" altLang="ko-KR" sz="4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843808" y="260648"/>
            <a:ext cx="4824536" cy="1224136"/>
          </a:xfrm>
          <a:prstGeom prst="roundRect">
            <a:avLst/>
          </a:prstGeom>
          <a:solidFill>
            <a:srgbClr val="009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ja-JP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16:23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1" descr="찬양 다윗 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80928"/>
            <a:ext cx="2403208" cy="38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 descr="사울와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8673"/>
            <a:ext cx="5364088" cy="5149327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8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67544" y="260648"/>
            <a:ext cx="2016224" cy="12241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843808" y="260648"/>
            <a:ext cx="5832648" cy="1224136"/>
          </a:xfrm>
          <a:prstGeom prst="roundRect">
            <a:avLst/>
          </a:prstGeom>
          <a:solidFill>
            <a:srgbClr val="009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ja-JP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17:35-36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Picture 1" descr="다윗 사자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45" y="2276872"/>
            <a:ext cx="7612211" cy="447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2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5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3.</a:t>
            </a:r>
            <a:r>
              <a:rPr lang="en-US" altLang="ko-KR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ja-JP" altLang="en-US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インターンシップ　せんもんか</a:t>
            </a:r>
            <a:br>
              <a:rPr lang="en-US" altLang="ja-JP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ko-KR" altLang="en-US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en-US" altLang="ko-KR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35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35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17:1-47</a:t>
            </a:r>
            <a:endParaRPr lang="ko-KR" altLang="en-US" sz="3500" spc="-2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Picture 1" descr="골리앗 돌멩이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542178" cy="512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 descr="쌍코피.ps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2375" y="1855775"/>
            <a:ext cx="624408" cy="554162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" name="Picture 3" descr="다윗 물메돌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23" y="3789040"/>
            <a:ext cx="2231317" cy="278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2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구름 1"/>
          <p:cNvSpPr/>
          <p:nvPr/>
        </p:nvSpPr>
        <p:spPr>
          <a:xfrm>
            <a:off x="539552" y="404664"/>
            <a:ext cx="2448272" cy="159256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かんがえ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구름 4"/>
          <p:cNvSpPr/>
          <p:nvPr/>
        </p:nvSpPr>
        <p:spPr>
          <a:xfrm>
            <a:off x="5004048" y="404664"/>
            <a:ext cx="2592288" cy="1440160"/>
          </a:xfrm>
          <a:prstGeom prst="cloud">
            <a:avLst/>
          </a:prstGeom>
          <a:solidFill>
            <a:srgbClr val="F8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こころ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구름 5"/>
          <p:cNvSpPr/>
          <p:nvPr/>
        </p:nvSpPr>
        <p:spPr>
          <a:xfrm>
            <a:off x="4329934" y="4976253"/>
            <a:ext cx="2448272" cy="1584176"/>
          </a:xfrm>
          <a:prstGeom prst="cloud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きくこと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구름 6"/>
          <p:cNvSpPr/>
          <p:nvPr/>
        </p:nvSpPr>
        <p:spPr>
          <a:xfrm>
            <a:off x="259661" y="4365104"/>
            <a:ext cx="2521867" cy="1224136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みること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구름 7"/>
          <p:cNvSpPr/>
          <p:nvPr/>
        </p:nvSpPr>
        <p:spPr>
          <a:xfrm>
            <a:off x="6228184" y="2523474"/>
            <a:ext cx="2959665" cy="1631032"/>
          </a:xfrm>
          <a:prstGeom prst="cloud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よむこと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십자형 3"/>
          <p:cNvSpPr/>
          <p:nvPr/>
        </p:nvSpPr>
        <p:spPr>
          <a:xfrm>
            <a:off x="2682801" y="1903622"/>
            <a:ext cx="3294265" cy="2628292"/>
          </a:xfrm>
          <a:prstGeom prst="plus">
            <a:avLst/>
          </a:prstGeom>
          <a:solidFill>
            <a:schemeClr val="bg1"/>
          </a:solidFill>
          <a:ln w="50800">
            <a:solidFill>
              <a:srgbClr val="D6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なかで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5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863587" y="1194992"/>
            <a:ext cx="7560840" cy="10401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en-US" altLang="ko-KR" sz="4800" b="1" spc="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Trinity – </a:t>
            </a:r>
            <a:r>
              <a:rPr lang="ja-JP" altLang="en-US" sz="4000" b="1" spc="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さんみいったいの　　</a:t>
            </a:r>
            <a:endParaRPr lang="en-US" altLang="ja-JP" sz="4000" b="1" spc="1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 sz="1800"/>
            </a:pPr>
            <a:r>
              <a:rPr lang="ja-JP" altLang="en-US" sz="4000" b="1" spc="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かみさま</a:t>
            </a:r>
            <a:endParaRPr lang="en-US" altLang="ko-KR" sz="4800" b="1" spc="1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827584" y="213599"/>
            <a:ext cx="1368152" cy="78723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かんがえ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구름 11"/>
          <p:cNvSpPr/>
          <p:nvPr/>
        </p:nvSpPr>
        <p:spPr>
          <a:xfrm>
            <a:off x="2411760" y="235440"/>
            <a:ext cx="1296144" cy="710372"/>
          </a:xfrm>
          <a:prstGeom prst="cloud">
            <a:avLst/>
          </a:prstGeom>
          <a:solidFill>
            <a:srgbClr val="F8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こころ</a:t>
            </a:r>
            <a:endParaRPr lang="ko-KR" altLang="en-US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구름 12"/>
          <p:cNvSpPr/>
          <p:nvPr/>
        </p:nvSpPr>
        <p:spPr>
          <a:xfrm>
            <a:off x="7164288" y="209510"/>
            <a:ext cx="1479832" cy="905526"/>
          </a:xfrm>
          <a:prstGeom prst="cloud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よむこと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구름 13"/>
          <p:cNvSpPr/>
          <p:nvPr/>
        </p:nvSpPr>
        <p:spPr>
          <a:xfrm>
            <a:off x="5508104" y="181953"/>
            <a:ext cx="1466202" cy="901019"/>
          </a:xfrm>
          <a:prstGeom prst="cloud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きくこと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구름 14"/>
          <p:cNvSpPr/>
          <p:nvPr/>
        </p:nvSpPr>
        <p:spPr>
          <a:xfrm>
            <a:off x="3917597" y="213599"/>
            <a:ext cx="1452821" cy="792088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みること</a:t>
            </a:r>
            <a:endParaRPr lang="ko-KR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아래쪽 화살표 15"/>
          <p:cNvSpPr/>
          <p:nvPr/>
        </p:nvSpPr>
        <p:spPr>
          <a:xfrm>
            <a:off x="3917597" y="2280936"/>
            <a:ext cx="1008112" cy="644008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3181403" y="3120488"/>
            <a:ext cx="2488133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en-US" altLang="ko-KR" sz="5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아래쪽 화살표 17"/>
          <p:cNvSpPr/>
          <p:nvPr/>
        </p:nvSpPr>
        <p:spPr>
          <a:xfrm rot="2602818">
            <a:off x="3099341" y="4526341"/>
            <a:ext cx="1008112" cy="67704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아래쪽 화살표 18"/>
          <p:cNvSpPr/>
          <p:nvPr/>
        </p:nvSpPr>
        <p:spPr>
          <a:xfrm rot="18861750">
            <a:off x="4866362" y="4504913"/>
            <a:ext cx="1008112" cy="66802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571231" y="5373216"/>
            <a:ext cx="3386135" cy="10717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ひかり</a:t>
            </a: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</a:t>
            </a: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ko-KR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 </a:t>
            </a:r>
            <a:endParaRPr lang="en-US" altLang="ko-KR" sz="5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5004047" y="5356448"/>
            <a:ext cx="3640073" cy="10885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みくに</a:t>
            </a:r>
            <a:endParaRPr lang="en-US" altLang="ja-JP" sz="44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</a:t>
            </a: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ko-KR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 </a:t>
            </a:r>
            <a:endParaRPr lang="en-US" altLang="ko-KR" sz="5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9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かいそうべつ　－　こうとうぶ　ふくいんか　うんどう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가로로 말린 두루마리 모양 2"/>
          <p:cNvSpPr/>
          <p:nvPr/>
        </p:nvSpPr>
        <p:spPr>
          <a:xfrm>
            <a:off x="755576" y="404664"/>
            <a:ext cx="7776864" cy="6048672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50800" cmpd="sng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しかし、あなたがたは、えらばれた　しゅぞく、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おうである　さいし、せいなる　こくみん、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しょゆうと　された　たみです。それは、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あなたがたを、やみの　なかから、ごじぶんの　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おどろくべき　ひかりの　なかに　まねいて　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くださった　かたの　すばらしい　みわざを、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あなたがたが　のべつたえる　ためなのです。</a:t>
            </a:r>
            <a:endParaRPr lang="en-US" altLang="ko-KR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1967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82" y="1098516"/>
            <a:ext cx="7441904" cy="551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1475656" y="450444"/>
            <a:ext cx="1800200" cy="648072"/>
          </a:xfrm>
          <a:prstGeom prst="roundRect">
            <a:avLst/>
          </a:prstGeom>
          <a:solidFill>
            <a:srgbClr val="D6D100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おう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995936" y="1737070"/>
            <a:ext cx="1892516" cy="648072"/>
          </a:xfrm>
          <a:prstGeom prst="roundRect">
            <a:avLst/>
          </a:prstGeom>
          <a:solidFill>
            <a:srgbClr val="D6D100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よげんしゃ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516216" y="315594"/>
            <a:ext cx="1800200" cy="648072"/>
          </a:xfrm>
          <a:prstGeom prst="roundRect">
            <a:avLst/>
          </a:prstGeom>
          <a:solidFill>
            <a:srgbClr val="D6D100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さいし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918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95536" y="647645"/>
            <a:ext cx="91440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000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</a:t>
            </a:r>
            <a:br>
              <a:rPr lang="en-US" altLang="ja-JP" sz="54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せんもんか</a:t>
            </a:r>
            <a:endParaRPr lang="ko-KR" altLang="en-US" sz="5400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12" y="404664"/>
            <a:ext cx="2626967" cy="34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38" y="1932431"/>
            <a:ext cx="1168222" cy="11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84" y="2406510"/>
            <a:ext cx="639730" cy="63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2" y="2835731"/>
            <a:ext cx="8239831" cy="400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12"/>
            <a:ext cx="9140825" cy="51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그루터기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5536" y="4540224"/>
            <a:ext cx="2900935" cy="2317776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755576" y="404664"/>
            <a:ext cx="5112568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78:70 - 72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4" descr="다윗 시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3617" y="3925911"/>
            <a:ext cx="1202387" cy="2932089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Picture 2" descr="양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4953" y="6303258"/>
            <a:ext cx="719138" cy="345281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" name="Picture 5" descr="양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23651" y="5160564"/>
            <a:ext cx="936104" cy="594809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" name="Picture 6" descr="양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528" y="5690285"/>
            <a:ext cx="1785913" cy="1135183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" name="Picture 8" descr="양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39" y="5031282"/>
            <a:ext cx="573485" cy="364728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3" name="Picture 9" descr="양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027" y="5868827"/>
            <a:ext cx="837469" cy="402664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4" name="Picture 11" descr="양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310" y="5728582"/>
            <a:ext cx="1673225" cy="804069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5" name="Picture 12" descr="양2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26" y="4985046"/>
            <a:ext cx="359569" cy="228600"/>
          </a:xfrm>
          <a:prstGeom prst="rect">
            <a:avLst/>
          </a:prstGeom>
          <a:noFill/>
          <a:ln>
            <a:noFill/>
          </a:ln>
          <a:effectLst>
            <a:outerShdw blurRad="101600" dist="76825" dir="172811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7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사무엘과 다윗 (머리 기름 부음)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340">
                        <a14:foregroundMark x1="6934" y1="33169" x2="6738" y2="35018"/>
                        <a14:foregroundMark x1="7910" y1="25401" x2="8301" y2="31813"/>
                        <a14:foregroundMark x1="10156" y1="23428" x2="11035" y2="24538"/>
                        <a14:foregroundMark x1="1172" y1="46116" x2="2148" y2="45869"/>
                        <a14:backgroundMark x1="2734" y1="44636" x2="3223" y2="43527"/>
                        <a14:backgroundMark x1="7324" y1="38348" x2="7324" y2="39827"/>
                        <a14:backgroundMark x1="9082" y1="32059" x2="9766" y2="32429"/>
                        <a14:backgroundMark x1="11719" y1="28977" x2="12500" y2="28730"/>
                        <a14:backgroundMark x1="11426" y1="24784" x2="12207" y2="25524"/>
                        <a14:backgroundMark x1="12109" y1="22811" x2="12598" y2="22072"/>
                        <a14:backgroundMark x1="9668" y1="16893" x2="10449" y2="16769"/>
                        <a14:backgroundMark x1="8008" y1="16276" x2="7910" y2="16769"/>
                        <a14:backgroundMark x1="5469" y1="25401" x2="5566" y2="26264"/>
                        <a14:backgroundMark x1="4980" y1="28237" x2="5957" y2="28730"/>
                        <a14:backgroundMark x1="3516" y1="32552" x2="4492" y2="33416"/>
                        <a14:backgroundMark x1="5957" y1="34155" x2="6641" y2="34772"/>
                        <a14:backgroundMark x1="58789" y1="55610" x2="58594" y2="57583"/>
                        <a14:backgroundMark x1="60742" y1="57830" x2="61133" y2="58570"/>
                        <a14:backgroundMark x1="9570" y1="29470" x2="9570" y2="29470"/>
                        <a14:backgroundMark x1="9570" y1="29470" x2="9570" y2="29470"/>
                        <a14:backgroundMark x1="10645" y1="30703" x2="10938" y2="31073"/>
                        <a14:backgroundMark x1="8984" y1="21825" x2="9570" y2="22072"/>
                        <a14:backgroundMark x1="7227" y1="24044" x2="7031" y2="24661"/>
                        <a14:backgroundMark x1="4395" y1="23305" x2="4980" y2="23181"/>
                        <a14:backgroundMark x1="9570" y1="24414" x2="9961" y2="24661"/>
                        <a14:backgroundMark x1="11133" y1="24908" x2="11133" y2="24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4" y="-552266"/>
            <a:ext cx="9332152" cy="73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3923928" y="548680"/>
            <a:ext cx="4824536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ル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16:13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99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3344949" y="549163"/>
            <a:ext cx="5040560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16:23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Picture 1" descr="찬양 다윗 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80928"/>
            <a:ext cx="2403208" cy="38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 descr="사울왕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08673"/>
            <a:ext cx="5364088" cy="5149327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8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2758" y="226004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b="1" spc="-13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500" spc="-13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500" spc="-13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がくぎょう　せんもんか</a:t>
            </a:r>
            <a:endParaRPr lang="ko-KR" altLang="en-US" sz="5500" spc="-13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4711"/>
            <a:ext cx="7704856" cy="50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75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67544" y="260648"/>
            <a:ext cx="2016224" cy="12241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843808" y="260648"/>
            <a:ext cx="4320480" cy="1224136"/>
          </a:xfrm>
          <a:prstGeom prst="roundRect">
            <a:avLst/>
          </a:prstGeom>
          <a:solidFill>
            <a:srgbClr val="009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78:70-72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세로로 말린 두루마리 모양 1"/>
          <p:cNvSpPr/>
          <p:nvPr/>
        </p:nvSpPr>
        <p:spPr>
          <a:xfrm>
            <a:off x="1331640" y="1988840"/>
            <a:ext cx="6754308" cy="4680520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 w="127000">
            <a:solidFill>
              <a:srgbClr val="502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00" spc="-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300" spc="-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また、しもべダビデを　えらび、ひつじの</a:t>
            </a:r>
            <a:endParaRPr lang="en-US" altLang="ja-JP" sz="2300" spc="-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300" spc="-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おりから　かれを　めし、ちちを　のませる　</a:t>
            </a:r>
            <a:endParaRPr lang="en-US" altLang="ja-JP" sz="2300" spc="-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300" spc="-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めひつじの　ばんから　かれを　つれてきて、</a:t>
            </a:r>
            <a:endParaRPr lang="en-US" altLang="ja-JP" sz="2300" spc="-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300" spc="-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みたみヤコブと　ごじぶんの　ものである　</a:t>
            </a:r>
            <a:endParaRPr lang="en-US" altLang="ja-JP" sz="2300" spc="-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300" spc="-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イスラエルを　ぼくするように　された。かれは、</a:t>
            </a:r>
            <a:endParaRPr lang="en-US" altLang="ja-JP" sz="2300" spc="-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300" spc="-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ただしい　こころで　かれらを　ぼくし、えいちの</a:t>
            </a:r>
            <a:endParaRPr lang="en-US" altLang="ja-JP" sz="2300" spc="-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300" spc="-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てで　かれらを　みちびいた。</a:t>
            </a:r>
            <a:endParaRPr lang="en-US" altLang="ko-KR" sz="1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78:70-72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37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14339</TotalTime>
  <Words>327</Words>
  <Application>Microsoft Office PowerPoint</Application>
  <PresentationFormat>画面に合わせる (4:3)</PresentationFormat>
  <Paragraphs>73</Paragraphs>
  <Slides>15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(3) 양평군체 B</vt:lpstr>
      <vt:lpstr>HY견고딕</vt:lpstr>
      <vt:lpstr>HY헤드라인M</vt:lpstr>
      <vt:lpstr>HY강M</vt:lpstr>
      <vt:lpstr>HY울릉도B</vt:lpstr>
      <vt:lpstr>Malgun Gothic</vt:lpstr>
      <vt:lpstr>ＭＳ Ｐゴシック</vt:lpstr>
      <vt:lpstr>Arial</vt:lpstr>
      <vt:lpstr>Office 테마</vt:lpstr>
      <vt:lpstr>  かいそうべつ　ふくいんか　うんどう    こうとうぶ ふくいんか　うんどう</vt:lpstr>
      <vt:lpstr>PowerPoint プレゼンテーション</vt:lpstr>
      <vt:lpstr>PowerPoint プレゼンテーション</vt:lpstr>
      <vt:lpstr> 1. れいてき　 　　せんもんか</vt:lpstr>
      <vt:lpstr>PowerPoint プレゼンテーション</vt:lpstr>
      <vt:lpstr>PowerPoint プレゼンテーション</vt:lpstr>
      <vt:lpstr>PowerPoint プレゼンテーション</vt:lpstr>
      <vt:lpstr> 2. がくぎょう　せんもんか</vt:lpstr>
      <vt:lpstr>PowerPoint プレゼンテーション</vt:lpstr>
      <vt:lpstr>PowerPoint プレゼンテーション</vt:lpstr>
      <vt:lpstr>PowerPoint プレゼンテーション</vt:lpstr>
      <vt:lpstr> 3. インターンシップ　せんもんか 　　 – Iサムエル 17:1-47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ちかこ sasaki</cp:lastModifiedBy>
  <cp:revision>422</cp:revision>
  <dcterms:created xsi:type="dcterms:W3CDTF">2019-04-04T19:07:56Z</dcterms:created>
  <dcterms:modified xsi:type="dcterms:W3CDTF">2020-01-18T12:33:35Z</dcterms:modified>
</cp:coreProperties>
</file>