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2" r:id="rId2"/>
    <p:sldId id="479" r:id="rId3"/>
    <p:sldId id="463" r:id="rId4"/>
    <p:sldId id="274" r:id="rId5"/>
    <p:sldId id="442" r:id="rId6"/>
    <p:sldId id="470" r:id="rId7"/>
    <p:sldId id="469" r:id="rId8"/>
    <p:sldId id="392" r:id="rId9"/>
    <p:sldId id="456" r:id="rId10"/>
    <p:sldId id="474" r:id="rId11"/>
    <p:sldId id="475" r:id="rId12"/>
    <p:sldId id="428" r:id="rId13"/>
    <p:sldId id="476" r:id="rId14"/>
    <p:sldId id="477" r:id="rId15"/>
    <p:sldId id="478" r:id="rId16"/>
    <p:sldId id="480" r:id="rId17"/>
    <p:sldId id="481" r:id="rId18"/>
    <p:sldId id="416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2604"/>
    <a:srgbClr val="0091C4"/>
    <a:srgbClr val="FFFFFF"/>
    <a:srgbClr val="D6D100"/>
    <a:srgbClr val="00CC00"/>
    <a:srgbClr val="FF00FF"/>
    <a:srgbClr val="F8F200"/>
    <a:srgbClr val="663300"/>
    <a:srgbClr val="C4BF00"/>
    <a:srgbClr val="605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36" autoAdjust="0"/>
    <p:restoredTop sz="96043" autoAdjust="0"/>
  </p:normalViewPr>
  <p:slideViewPr>
    <p:cSldViewPr>
      <p:cViewPr varScale="1">
        <p:scale>
          <a:sx n="103" d="100"/>
          <a:sy n="103" d="100"/>
        </p:scale>
        <p:origin x="15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3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E538-B387-4CC6-87FD-024D15D86C4B}" type="datetimeFigureOut">
              <a:rPr lang="ko-KR" altLang="en-US" smtClean="0"/>
              <a:t>2020-01-24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DE2F2-D0B9-4F36-9CAA-0EFF56D09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18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8314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2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2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22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3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62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2020-01-24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11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2020-01-24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69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2020-01-24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10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2020-01-24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40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2020-01-24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89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2020-01-24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14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AD451-2019-4A62-B950-CCB851E13339}" type="datetimeFigureOut">
              <a:rPr lang="ko-KR" altLang="en-US" smtClean="0"/>
              <a:t>2020-01-24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00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51520" y="4653136"/>
            <a:ext cx="4248472" cy="792088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ja-JP" altLang="en-US" sz="4800" b="1" spc="-300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しと</a:t>
            </a:r>
            <a:r>
              <a:rPr lang="ko-KR" altLang="en-US" sz="4800" b="1" spc="-300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 </a:t>
            </a:r>
            <a:r>
              <a:rPr lang="en-US" altLang="ko-KR" sz="4800" b="1" spc="-300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19:8-10</a:t>
            </a: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99492" y="548680"/>
            <a:ext cx="9129192" cy="1470025"/>
          </a:xfrm>
        </p:spPr>
        <p:txBody>
          <a:bodyPr>
            <a:normAutofit fontScale="90000"/>
          </a:bodyPr>
          <a:lstStyle/>
          <a:p>
            <a:pPr algn="l"/>
            <a:r>
              <a:rPr lang="ko-KR" alt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(3) 양평군체 B" pitchFamily="18" charset="-127"/>
                <a:ea typeface="(3) 양평군체 B" pitchFamily="18" charset="-127"/>
              </a:rPr>
              <a:t> </a:t>
            </a:r>
            <a:br>
              <a:rPr lang="en-US" altLang="ko-KR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(3) 양평군체 B" pitchFamily="18" charset="-127"/>
                <a:ea typeface="(3) 양평군체 B" pitchFamily="18" charset="-127"/>
              </a:rPr>
            </a:br>
            <a:r>
              <a:rPr lang="ja-JP" altLang="en-US" sz="40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</a:rPr>
              <a:t>かいそうべつ　ふくいんか　うんどう</a:t>
            </a:r>
            <a:br>
              <a:rPr lang="en-US" altLang="ko-KR" sz="88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</a:br>
            <a:r>
              <a:rPr lang="en-US" altLang="ko-KR" sz="73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</a:t>
            </a:r>
            <a:r>
              <a:rPr lang="ja-JP" altLang="en-US" sz="73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</a:rPr>
              <a:t>だいがく</a:t>
            </a:r>
            <a:br>
              <a:rPr lang="en-US" altLang="ja-JP" sz="73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</a:rPr>
            </a:br>
            <a:r>
              <a:rPr lang="ja-JP" altLang="en-US" sz="73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</a:rPr>
              <a:t>ふくいんか　うんどう</a:t>
            </a:r>
            <a:endParaRPr lang="ko-KR" altLang="en-US" sz="8900" b="1" dirty="0">
              <a:ln w="18000">
                <a:solidFill>
                  <a:schemeClr val="bg1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4" name="Picture 2" descr="C:\Users\Administrator\Desktop\학원복음화\2019\4월학원복음화\14과 유일성\14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78532"/>
            <a:ext cx="3581874" cy="254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3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467544" y="260648"/>
            <a:ext cx="3096344" cy="122413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/>
            </a:pPr>
            <a:r>
              <a:rPr lang="en-US" altLang="ko-KR" sz="4800" b="1" spc="-15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4800" b="1" spc="-15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しめいしき</a:t>
            </a:r>
            <a:endParaRPr lang="en-US" altLang="ko-KR" sz="48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41275" dist="2540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3779912" y="269369"/>
            <a:ext cx="3600400" cy="1224136"/>
          </a:xfrm>
          <a:prstGeom prst="roundRect">
            <a:avLst/>
          </a:prstGeom>
          <a:solidFill>
            <a:srgbClr val="0091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/>
            </a:pPr>
            <a:r>
              <a:rPr lang="en-US" altLang="ko-KR" sz="4400" b="1" spc="-15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4400" b="1" spc="-15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せんもんせい</a:t>
            </a:r>
            <a:endParaRPr lang="en-US" altLang="ko-KR" sz="4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8" name="Picture 2" descr="C:\Users\Administrator\Desktop\학원복음화\2019\9월학원복음화\35과  1과 마가다락방\201909-1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786014" cy="487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43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467544" y="260648"/>
            <a:ext cx="3240360" cy="122413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/>
            </a:pPr>
            <a:r>
              <a:rPr lang="en-US" altLang="ko-KR" sz="4800" b="1" spc="-15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4800" b="1" spc="-15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はけんしき</a:t>
            </a:r>
            <a:endParaRPr lang="en-US" altLang="ko-KR" sz="48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41275" dist="2540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3851920" y="260648"/>
            <a:ext cx="5184576" cy="1224136"/>
          </a:xfrm>
          <a:prstGeom prst="roundRect">
            <a:avLst/>
          </a:prstGeom>
          <a:solidFill>
            <a:srgbClr val="0091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/>
            </a:pPr>
            <a:r>
              <a:rPr lang="en-US" altLang="ko-KR" sz="4400" b="1" spc="-15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4400" b="1" spc="-15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そつぎょう　いこうの　よのなか</a:t>
            </a:r>
            <a:endParaRPr lang="en-US" altLang="ko-KR" sz="4000" b="1" spc="-100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98" y="1844824"/>
            <a:ext cx="6768752" cy="475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5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8756" y="561678"/>
            <a:ext cx="9144000" cy="157117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4300" b="1" spc="-14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5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55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よのなかを　リードする　</a:t>
            </a:r>
            <a:br>
              <a:rPr lang="en-US" altLang="ja-JP" sz="55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55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じゅんびを　しよう</a:t>
            </a:r>
            <a:endParaRPr lang="ko-KR" altLang="en-US" sz="35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3906" y="548680"/>
            <a:ext cx="8868573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5400" b="1" spc="-10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5400" b="1" spc="-10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54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5458916" cy="567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250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323528" y="463102"/>
            <a:ext cx="8136904" cy="138172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/>
            </a:pPr>
            <a:r>
              <a:rPr lang="en-US" altLang="ko-KR" sz="4800" b="1" spc="-15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4800" b="1" spc="-15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でんどうしゃの　せいかつ</a:t>
            </a:r>
            <a:r>
              <a:rPr lang="ko-KR" altLang="en-US" sz="4800" b="1" spc="-15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헤드라인M" pitchFamily="18" charset="-127"/>
              </a:rPr>
              <a:t> </a:t>
            </a:r>
            <a:r>
              <a:rPr lang="en-US" altLang="ko-KR" sz="4800" b="1" spc="-15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62</a:t>
            </a:r>
            <a:r>
              <a:rPr lang="ja-JP" altLang="en-US" sz="4800" b="1" spc="-15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4800" b="1" spc="-15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4800" b="1" spc="-15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リーダーシップ</a:t>
            </a:r>
            <a:endParaRPr lang="en-US" altLang="ko-KR" sz="48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41275" dist="2540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7" name="Picture 2" descr="C:\Users\Administrator\Desktop\바탕화면\학원복음화\2019\12월학원복음화\49과 점검-기도\학원복음화 49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31454"/>
            <a:ext cx="6743357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12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3625280" y="548680"/>
            <a:ext cx="2045096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/>
            </a:pPr>
            <a:r>
              <a:rPr lang="en-US" altLang="ko-KR" sz="4800" b="1" spc="-15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4800" b="1" spc="-15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こたえ</a:t>
            </a:r>
            <a:endParaRPr lang="en-US" altLang="ko-KR" sz="48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41275" dist="2540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Picture 5" descr="D:\My Pictures\2학원복음화\02 출애굽기\모세5경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0880" y="1977180"/>
            <a:ext cx="9497416" cy="41835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246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12"/>
            <a:ext cx="5724128" cy="665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모서리가 둥근 직사각형 10"/>
          <p:cNvSpPr/>
          <p:nvPr/>
        </p:nvSpPr>
        <p:spPr>
          <a:xfrm>
            <a:off x="5292080" y="932864"/>
            <a:ext cx="3024336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/>
            </a:pPr>
            <a:r>
              <a:rPr lang="en-US" altLang="ko-KR" sz="4800" b="1" spc="-15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4800" b="1" spc="-15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しょうにん</a:t>
            </a:r>
            <a:endParaRPr lang="en-US" altLang="ko-KR" sz="48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41275" dist="2540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428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구름 1"/>
          <p:cNvSpPr/>
          <p:nvPr/>
        </p:nvSpPr>
        <p:spPr>
          <a:xfrm>
            <a:off x="539552" y="404664"/>
            <a:ext cx="2448272" cy="159256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かんがえ</a:t>
            </a: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구름 4"/>
          <p:cNvSpPr/>
          <p:nvPr/>
        </p:nvSpPr>
        <p:spPr>
          <a:xfrm>
            <a:off x="5004048" y="404664"/>
            <a:ext cx="2592288" cy="1440160"/>
          </a:xfrm>
          <a:prstGeom prst="cloud">
            <a:avLst/>
          </a:prstGeom>
          <a:solidFill>
            <a:srgbClr val="F8F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こころ</a:t>
            </a:r>
            <a:endParaRPr lang="ko-KR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구름 5"/>
          <p:cNvSpPr/>
          <p:nvPr/>
        </p:nvSpPr>
        <p:spPr>
          <a:xfrm>
            <a:off x="4329934" y="4976253"/>
            <a:ext cx="2448272" cy="1584176"/>
          </a:xfrm>
          <a:prstGeom prst="cloud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きくこと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구름 6"/>
          <p:cNvSpPr/>
          <p:nvPr/>
        </p:nvSpPr>
        <p:spPr>
          <a:xfrm>
            <a:off x="259661" y="4365104"/>
            <a:ext cx="2521867" cy="1224136"/>
          </a:xfrm>
          <a:prstGeom prst="clou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みること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구름 7"/>
          <p:cNvSpPr/>
          <p:nvPr/>
        </p:nvSpPr>
        <p:spPr>
          <a:xfrm>
            <a:off x="6228184" y="2523474"/>
            <a:ext cx="2959665" cy="1631032"/>
          </a:xfrm>
          <a:prstGeom prst="cloud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よむこと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십자형 3"/>
          <p:cNvSpPr/>
          <p:nvPr/>
        </p:nvSpPr>
        <p:spPr>
          <a:xfrm>
            <a:off x="2682801" y="1903622"/>
            <a:ext cx="3294265" cy="2628292"/>
          </a:xfrm>
          <a:prstGeom prst="plus">
            <a:avLst/>
          </a:prstGeom>
          <a:solidFill>
            <a:schemeClr val="bg1"/>
          </a:solidFill>
          <a:ln w="50800">
            <a:solidFill>
              <a:srgbClr val="D6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いのりの　なかで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451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>
          <a:xfrm>
            <a:off x="863587" y="1194992"/>
            <a:ext cx="7560840" cy="10401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 sz="1800"/>
            </a:pPr>
            <a:r>
              <a:rPr lang="en-US" altLang="ko-KR" sz="4800" b="1" spc="1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Trinity – </a:t>
            </a:r>
            <a:r>
              <a:rPr lang="ja-JP" altLang="en-US" sz="4000" b="1" spc="1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さんみいったいの　　</a:t>
            </a:r>
            <a:endParaRPr lang="en-US" altLang="ja-JP" sz="4000" b="1" spc="100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41275" dist="2540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algn="ctr">
              <a:defRPr sz="1800"/>
            </a:pPr>
            <a:r>
              <a:rPr lang="ja-JP" altLang="en-US" sz="4000" b="1" spc="1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かみさま</a:t>
            </a:r>
            <a:endParaRPr lang="en-US" altLang="ko-KR" sz="4800" b="1" spc="100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41275" dist="2540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구름 10"/>
          <p:cNvSpPr/>
          <p:nvPr/>
        </p:nvSpPr>
        <p:spPr>
          <a:xfrm>
            <a:off x="827584" y="213599"/>
            <a:ext cx="1368152" cy="787234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かんがえ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2" name="구름 11"/>
          <p:cNvSpPr/>
          <p:nvPr/>
        </p:nvSpPr>
        <p:spPr>
          <a:xfrm>
            <a:off x="2411760" y="235440"/>
            <a:ext cx="1296144" cy="710372"/>
          </a:xfrm>
          <a:prstGeom prst="cloud">
            <a:avLst/>
          </a:prstGeom>
          <a:solidFill>
            <a:srgbClr val="F8F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こころ</a:t>
            </a:r>
            <a:endParaRPr lang="ko-KR" altLang="en-US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구름 12"/>
          <p:cNvSpPr/>
          <p:nvPr/>
        </p:nvSpPr>
        <p:spPr>
          <a:xfrm>
            <a:off x="7164288" y="209510"/>
            <a:ext cx="1479832" cy="905526"/>
          </a:xfrm>
          <a:prstGeom prst="cloud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よむこと</a:t>
            </a:r>
            <a:endParaRPr lang="ko-KR" alt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구름 13"/>
          <p:cNvSpPr/>
          <p:nvPr/>
        </p:nvSpPr>
        <p:spPr>
          <a:xfrm>
            <a:off x="5508104" y="181953"/>
            <a:ext cx="1466202" cy="901019"/>
          </a:xfrm>
          <a:prstGeom prst="cloud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きくこと</a:t>
            </a:r>
            <a:endParaRPr lang="ko-KR" alt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구름 14"/>
          <p:cNvSpPr/>
          <p:nvPr/>
        </p:nvSpPr>
        <p:spPr>
          <a:xfrm>
            <a:off x="3917597" y="213599"/>
            <a:ext cx="1452821" cy="792088"/>
          </a:xfrm>
          <a:prstGeom prst="clou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みること</a:t>
            </a:r>
            <a:endParaRPr lang="ko-KR" alt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아래쪽 화살표 15"/>
          <p:cNvSpPr/>
          <p:nvPr/>
        </p:nvSpPr>
        <p:spPr>
          <a:xfrm>
            <a:off x="3917597" y="2280936"/>
            <a:ext cx="1008112" cy="644008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3181403" y="3120488"/>
            <a:ext cx="2488133" cy="11521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/>
            </a:pPr>
            <a:r>
              <a:rPr lang="en-US" altLang="ko-KR" sz="4400" b="1" spc="-15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4400" b="1" spc="-15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たましい</a:t>
            </a:r>
            <a:endParaRPr lang="en-US" altLang="ko-KR" sz="54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41275" dist="2540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" name="아래쪽 화살표 17"/>
          <p:cNvSpPr/>
          <p:nvPr/>
        </p:nvSpPr>
        <p:spPr>
          <a:xfrm rot="2602818">
            <a:off x="3099341" y="4526341"/>
            <a:ext cx="1008112" cy="677042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아래쪽 화살표 18"/>
          <p:cNvSpPr/>
          <p:nvPr/>
        </p:nvSpPr>
        <p:spPr>
          <a:xfrm rot="18861750">
            <a:off x="4866362" y="4504913"/>
            <a:ext cx="1008112" cy="66802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571231" y="5373216"/>
            <a:ext cx="3386135" cy="107173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 sz="1800"/>
            </a:pPr>
            <a:r>
              <a:rPr lang="ja-JP" altLang="en-US" sz="4400" b="1" spc="-15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ひかり</a:t>
            </a:r>
            <a:r>
              <a:rPr lang="en-US" altLang="ko-KR" sz="4400" b="1" spc="-15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4400" b="1" spc="-15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サタン</a:t>
            </a:r>
            <a:r>
              <a:rPr lang="en-US" altLang="ko-KR" sz="4400" b="1" spc="-15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ko-KR" altLang="en-US" sz="4400" b="1" spc="-15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헤드라인M" pitchFamily="18" charset="-127"/>
              </a:rPr>
              <a:t>  </a:t>
            </a:r>
            <a:endParaRPr lang="en-US" altLang="ko-KR" sz="54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41275" dist="2540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5004047" y="5356448"/>
            <a:ext cx="3640073" cy="10885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 sz="1800"/>
            </a:pPr>
            <a:r>
              <a:rPr lang="ja-JP" altLang="en-US" sz="4400" b="1" spc="-15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みくに</a:t>
            </a:r>
            <a:endParaRPr lang="en-US" altLang="ja-JP" sz="4400" b="1" spc="-150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41275" dist="2540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algn="ctr">
              <a:defRPr sz="1800"/>
            </a:pPr>
            <a:r>
              <a:rPr lang="en-US" altLang="ko-KR" sz="4400" b="1" spc="-15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4400" b="1" spc="-15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しょうにん</a:t>
            </a:r>
            <a:r>
              <a:rPr lang="en-US" altLang="ko-KR" sz="4400" b="1" spc="-15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ko-KR" altLang="en-US" sz="4400" b="1" spc="-15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헤드라인M" pitchFamily="18" charset="-127"/>
              </a:rPr>
              <a:t>  </a:t>
            </a:r>
            <a:endParaRPr lang="en-US" altLang="ko-KR" sz="54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41275" dist="2540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397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88" y="1844824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Oval 3"/>
          <p:cNvSpPr>
            <a:spLocks/>
          </p:cNvSpPr>
          <p:nvPr/>
        </p:nvSpPr>
        <p:spPr bwMode="auto">
          <a:xfrm>
            <a:off x="539552" y="723305"/>
            <a:ext cx="892969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6" name="Oval 4"/>
          <p:cNvSpPr>
            <a:spLocks/>
          </p:cNvSpPr>
          <p:nvPr/>
        </p:nvSpPr>
        <p:spPr bwMode="auto">
          <a:xfrm>
            <a:off x="1432521" y="723305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7" name="Oval 5"/>
          <p:cNvSpPr>
            <a:spLocks/>
          </p:cNvSpPr>
          <p:nvPr/>
        </p:nvSpPr>
        <p:spPr bwMode="auto">
          <a:xfrm>
            <a:off x="2353379" y="723305"/>
            <a:ext cx="892969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4100" dirty="0">
                <a:effectLst>
                  <a:outerShdw blurRad="38100" dist="38100" dir="2700000" algn="tl">
                    <a:srgbClr val="FFFFFF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を</a:t>
            </a:r>
            <a:endParaRPr lang="ko-KR" altLang="en-US" sz="4100" dirty="0">
              <a:effectLst>
                <a:outerShdw blurRad="38100" dist="38100" dir="2700000" algn="tl">
                  <a:srgbClr val="FFFFFF"/>
                </a:outerShdw>
              </a:effectLst>
              <a:latin typeface="ＭＳ Ｐゴシック" panose="020B0600070205080204" pitchFamily="50" charset="-128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8" name="Oval 6"/>
          <p:cNvSpPr>
            <a:spLocks/>
          </p:cNvSpPr>
          <p:nvPr/>
        </p:nvSpPr>
        <p:spPr bwMode="auto">
          <a:xfrm>
            <a:off x="3412622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4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9" name="Oval 7"/>
          <p:cNvSpPr>
            <a:spLocks/>
          </p:cNvSpPr>
          <p:nvPr/>
        </p:nvSpPr>
        <p:spPr bwMode="auto">
          <a:xfrm>
            <a:off x="5133453" y="723305"/>
            <a:ext cx="892969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60" name="Oval 8"/>
          <p:cNvSpPr>
            <a:spLocks/>
          </p:cNvSpPr>
          <p:nvPr/>
        </p:nvSpPr>
        <p:spPr bwMode="auto">
          <a:xfrm>
            <a:off x="6026422" y="723305"/>
            <a:ext cx="892969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61" name="Oval 9"/>
          <p:cNvSpPr>
            <a:spLocks/>
          </p:cNvSpPr>
          <p:nvPr/>
        </p:nvSpPr>
        <p:spPr bwMode="auto">
          <a:xfrm>
            <a:off x="6919391" y="688309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62" name="Oval 10"/>
          <p:cNvSpPr>
            <a:spLocks/>
          </p:cNvSpPr>
          <p:nvPr/>
        </p:nvSpPr>
        <p:spPr bwMode="auto">
          <a:xfrm>
            <a:off x="7812360" y="702846"/>
            <a:ext cx="892969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4" name="Oval 6"/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4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て</a:t>
            </a:r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87515" y="2420888"/>
            <a:ext cx="8497529" cy="85063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みことばの　なかで</a:t>
            </a:r>
            <a:r>
              <a:rPr lang="ko-KR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いちばん　こころに　のこった　</a:t>
            </a:r>
            <a:endParaRPr lang="en-US" altLang="ja-JP" sz="2800" dirty="0">
              <a:solidFill>
                <a:srgbClr val="CC33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ことを</a:t>
            </a:r>
            <a:r>
              <a:rPr lang="ko-KR" altLang="en-US" sz="2800" dirty="0">
                <a:solidFill>
                  <a:srgbClr val="CC33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2173" y="3822401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かいそうべつ　－　だいがく　ふくいんか　うんどう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lang="ko-KR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ついて　フォーラムしよう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2578" y="5237378"/>
            <a:ext cx="8473978" cy="78391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こんしゅう　じっせん　すること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　フォーラムしよう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5536" y="8367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フォーラム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23067" y="828620"/>
            <a:ext cx="348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こく　いん　し　よう</a:t>
            </a:r>
          </a:p>
        </p:txBody>
      </p:sp>
    </p:spTree>
    <p:extLst>
      <p:ext uri="{BB962C8B-B14F-4D97-AF65-F5344CB8AC3E}">
        <p14:creationId xmlns:p14="http://schemas.microsoft.com/office/powerpoint/2010/main" val="3412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가로로 말린 두루마리 모양 2"/>
          <p:cNvSpPr/>
          <p:nvPr/>
        </p:nvSpPr>
        <p:spPr>
          <a:xfrm>
            <a:off x="755576" y="404664"/>
            <a:ext cx="7776864" cy="6048672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50800" cmpd="sng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しかし、あなたがたは、えらばれた　しゅぞく、</a:t>
            </a:r>
            <a:endParaRPr lang="en-US" altLang="ja-JP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おうである　さいし、せいなる　こくみん、</a:t>
            </a:r>
            <a:endParaRPr lang="en-US" altLang="ja-JP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かみの　しょゆうと　された　たみです。それは、</a:t>
            </a:r>
            <a:endParaRPr lang="en-US" altLang="ja-JP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あなたがたを、やみの　なかから、ごじぶんの　</a:t>
            </a:r>
            <a:endParaRPr lang="en-US" altLang="ja-JP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おどろくべき　ひかりの　なかに　まねいて　</a:t>
            </a:r>
            <a:endParaRPr lang="en-US" altLang="ja-JP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くださった　かたの　すばらしい　みわざを、</a:t>
            </a:r>
            <a:endParaRPr lang="en-US" altLang="ja-JP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あなたがたが　のべつたえる　ためなのです。</a:t>
            </a:r>
            <a:endParaRPr lang="en-US" altLang="ko-KR" sz="10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ja-JP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</a:t>
            </a:r>
            <a:r>
              <a:rPr lang="ja-JP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ペテロ</a:t>
            </a: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</a:t>
            </a: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19678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882" y="1098516"/>
            <a:ext cx="7441904" cy="551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모서리가 둥근 직사각형 9"/>
          <p:cNvSpPr/>
          <p:nvPr/>
        </p:nvSpPr>
        <p:spPr>
          <a:xfrm>
            <a:off x="1475656" y="450444"/>
            <a:ext cx="1800200" cy="648072"/>
          </a:xfrm>
          <a:prstGeom prst="roundRect">
            <a:avLst/>
          </a:prstGeom>
          <a:solidFill>
            <a:srgbClr val="D6D100"/>
          </a:solidFill>
          <a:ln w="508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おう</a:t>
            </a:r>
            <a:endParaRPr lang="ko-KR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923928" y="1700808"/>
            <a:ext cx="2108540" cy="648072"/>
          </a:xfrm>
          <a:prstGeom prst="roundRect">
            <a:avLst/>
          </a:prstGeom>
          <a:solidFill>
            <a:srgbClr val="D6D100"/>
          </a:solidFill>
          <a:ln w="508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よげんしゃ</a:t>
            </a:r>
            <a:endParaRPr lang="ko-KR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6516216" y="315594"/>
            <a:ext cx="1800200" cy="648072"/>
          </a:xfrm>
          <a:prstGeom prst="roundRect">
            <a:avLst/>
          </a:prstGeom>
          <a:solidFill>
            <a:srgbClr val="D6D100"/>
          </a:solidFill>
          <a:ln w="508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さいし</a:t>
            </a:r>
            <a:endParaRPr lang="ko-KR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49186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28964" y="188640"/>
            <a:ext cx="9144000" cy="129614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4000" spc="-1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400" spc="1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5400" spc="1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せかいかんを　</a:t>
            </a:r>
            <a:br>
              <a:rPr lang="en-US" altLang="ja-JP" sz="5400" spc="1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5400" spc="1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かくりつしよう</a:t>
            </a:r>
            <a:endParaRPr lang="ko-KR" altLang="en-US" sz="5400" spc="1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pic>
        <p:nvPicPr>
          <p:cNvPr id="3" name="Picture 2" descr="땀 심각한 사람들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3501008"/>
            <a:ext cx="3734765" cy="3328392"/>
          </a:xfrm>
          <a:prstGeom prst="rect">
            <a:avLst/>
          </a:prstGeom>
          <a:noFill/>
          <a:ln>
            <a:noFill/>
          </a:ln>
          <a:effectLst>
            <a:outerShdw blurRad="76200" dist="212055" dir="16044997" algn="ctr" rotWithShape="0">
              <a:srgbClr val="00000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" name="모서리가 둥근 사각형 설명선 3"/>
          <p:cNvSpPr/>
          <p:nvPr/>
        </p:nvSpPr>
        <p:spPr>
          <a:xfrm>
            <a:off x="683568" y="2298877"/>
            <a:ext cx="4608512" cy="1728192"/>
          </a:xfrm>
          <a:prstGeom prst="wedgeRoundRectCallout">
            <a:avLst>
              <a:gd name="adj1" fmla="val 37036"/>
              <a:gd name="adj2" fmla="val 643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/>
              <a:t>さよく（しんぽ）が　さいこう！</a:t>
            </a:r>
            <a:endParaRPr lang="en-US" altLang="ko-KR" sz="2800" b="1" dirty="0"/>
          </a:p>
          <a:p>
            <a:pPr algn="ctr"/>
            <a:r>
              <a:rPr lang="ja-JP" altLang="en-US" sz="2800" b="1" dirty="0"/>
              <a:t>うよく（ほしゅ）が　さいこう</a:t>
            </a:r>
            <a:r>
              <a:rPr lang="en-US" altLang="ko-KR" sz="2800" b="1" dirty="0"/>
              <a:t>!!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80146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755576" y="404664"/>
            <a:ext cx="4104456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/>
            </a:pPr>
            <a:r>
              <a:rPr lang="en-US" altLang="ko-KR" sz="4800" b="1" spc="-15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4800" b="1" spc="-15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サタンの　くに</a:t>
            </a:r>
            <a:endParaRPr lang="en-US" altLang="ko-KR" sz="48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41275" dist="2540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" name="불신자 상태 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1196752"/>
            <a:ext cx="5277725" cy="53732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3473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467544" y="461170"/>
            <a:ext cx="3888432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/>
            </a:pPr>
            <a:r>
              <a:rPr lang="en-US" altLang="ko-KR" sz="4800" b="1" spc="-15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4800" b="1" spc="-15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かみのくに</a:t>
            </a:r>
            <a:endParaRPr lang="en-US" altLang="ko-KR" sz="48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41275" dist="2540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예수 그리스도 원색 복음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953" y="260648"/>
            <a:ext cx="4409015" cy="540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기도 남자 렘넌트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8768"/>
            <a:ext cx="2304256" cy="309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타원 1"/>
          <p:cNvSpPr/>
          <p:nvPr/>
        </p:nvSpPr>
        <p:spPr>
          <a:xfrm>
            <a:off x="2987824" y="4039656"/>
            <a:ext cx="216024" cy="2121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3635896" y="3508768"/>
            <a:ext cx="516821" cy="6364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995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827584" y="463102"/>
            <a:ext cx="4680520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/>
            </a:pPr>
            <a:r>
              <a:rPr lang="en-US" altLang="ko-KR" sz="4800" b="1" spc="-15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4800" b="1" spc="-15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えいえんの　くに</a:t>
            </a:r>
            <a:endParaRPr lang="en-US" altLang="ko-KR" sz="48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41275" dist="2540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76557"/>
            <a:ext cx="7857921" cy="518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86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12758" y="226004"/>
            <a:ext cx="9144000" cy="133078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4300" b="1" spc="-13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5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55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よのなかに　でていく　</a:t>
            </a:r>
            <a:br>
              <a:rPr lang="en-US" altLang="ja-JP" sz="55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55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じゅんびを　しよう</a:t>
            </a:r>
            <a:endParaRPr lang="ko-KR" altLang="en-US" sz="55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3906" y="548680"/>
            <a:ext cx="8868573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5400" b="1" spc="-10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5400" b="1" spc="-10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54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5" name="Picture 9" descr="D:\My Pictures\10 여름성경학교\2강 그림\크기변경\바울 디모데 제자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84783"/>
            <a:ext cx="5184576" cy="5541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277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467544" y="260648"/>
            <a:ext cx="3384376" cy="122413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/>
            </a:pPr>
            <a:r>
              <a:rPr lang="en-US" altLang="ko-KR" sz="4400" b="1" spc="-15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4400" b="1" spc="-15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せいじんしき</a:t>
            </a:r>
            <a:endParaRPr lang="en-US" altLang="ko-KR" sz="44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41275" dist="2540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4103950" y="260648"/>
            <a:ext cx="2376264" cy="1224136"/>
          </a:xfrm>
          <a:prstGeom prst="roundRect">
            <a:avLst/>
          </a:prstGeom>
          <a:solidFill>
            <a:srgbClr val="0091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/>
            </a:pPr>
            <a:r>
              <a:rPr lang="en-US" altLang="ko-KR" sz="4800" b="1" spc="-15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4800" b="1" spc="-15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タラント</a:t>
            </a:r>
            <a:endParaRPr lang="en-US" altLang="ko-KR" sz="43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7" name="Picture 2" descr="C:\Users\Administrator\Desktop\학원복음화\2019\7월학원복음화\제30과 달란트의내용\7월 학원복음화 - 30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44" y="1700808"/>
            <a:ext cx="7704856" cy="50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77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14374</TotalTime>
  <Words>297</Words>
  <Application>Microsoft Office PowerPoint</Application>
  <PresentationFormat>画面に合わせる (4:3)</PresentationFormat>
  <Paragraphs>72</Paragraphs>
  <Slides>18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7" baseType="lpstr">
      <vt:lpstr>(3) 양평군체 B</vt:lpstr>
      <vt:lpstr>HY견고딕</vt:lpstr>
      <vt:lpstr>HY헤드라인M</vt:lpstr>
      <vt:lpstr>HY강M</vt:lpstr>
      <vt:lpstr>HY울릉도B</vt:lpstr>
      <vt:lpstr>맑은 고딕</vt:lpstr>
      <vt:lpstr>ＭＳ Ｐゴシック</vt:lpstr>
      <vt:lpstr>Arial</vt:lpstr>
      <vt:lpstr>Office 테마</vt:lpstr>
      <vt:lpstr>  かいそうべつ　ふくいんか　うんどう    だいがく ふくいんか　うんどう</vt:lpstr>
      <vt:lpstr>PowerPoint プレゼンテーション</vt:lpstr>
      <vt:lpstr>PowerPoint プレゼンテーション</vt:lpstr>
      <vt:lpstr> 1. せかいかんを　 　　　　　　　　かくりつしよう</vt:lpstr>
      <vt:lpstr>PowerPoint プレゼンテーション</vt:lpstr>
      <vt:lpstr>PowerPoint プレゼンテーション</vt:lpstr>
      <vt:lpstr>PowerPoint プレゼンテーション</vt:lpstr>
      <vt:lpstr> 2. よのなかに　でていく　 　　　じゅんびを　しよう</vt:lpstr>
      <vt:lpstr>PowerPoint プレゼンテーション</vt:lpstr>
      <vt:lpstr>PowerPoint プレゼンテーション</vt:lpstr>
      <vt:lpstr>PowerPoint プレゼンテーション</vt:lpstr>
      <vt:lpstr> 3. よのなかを　リードする　 　　　じゅんびを　しよう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제14과   유 일 성</dc:title>
  <dc:creator>Registered User</dc:creator>
  <cp:lastModifiedBy>ちかこ sasaki</cp:lastModifiedBy>
  <cp:revision>426</cp:revision>
  <dcterms:created xsi:type="dcterms:W3CDTF">2019-04-04T19:07:56Z</dcterms:created>
  <dcterms:modified xsi:type="dcterms:W3CDTF">2020-01-24T07:25:37Z</dcterms:modified>
</cp:coreProperties>
</file>