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2" r:id="rId2"/>
    <p:sldId id="499" r:id="rId3"/>
    <p:sldId id="500" r:id="rId4"/>
    <p:sldId id="501" r:id="rId5"/>
    <p:sldId id="274" r:id="rId6"/>
    <p:sldId id="481" r:id="rId7"/>
    <p:sldId id="489" r:id="rId8"/>
    <p:sldId id="493" r:id="rId9"/>
    <p:sldId id="494" r:id="rId10"/>
    <p:sldId id="482" r:id="rId11"/>
    <p:sldId id="495" r:id="rId12"/>
    <p:sldId id="496" r:id="rId13"/>
    <p:sldId id="497" r:id="rId14"/>
    <p:sldId id="502" r:id="rId15"/>
    <p:sldId id="503" r:id="rId16"/>
    <p:sldId id="492" r:id="rId17"/>
    <p:sldId id="416" r:id="rId18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6A74"/>
    <a:srgbClr val="2D5052"/>
    <a:srgbClr val="FFFFFF"/>
    <a:srgbClr val="0091C4"/>
    <a:srgbClr val="800080"/>
    <a:srgbClr val="FF00FF"/>
    <a:srgbClr val="FFCCFF"/>
    <a:srgbClr val="502604"/>
    <a:srgbClr val="D6D1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36" autoAdjust="0"/>
    <p:restoredTop sz="96043" autoAdjust="0"/>
  </p:normalViewPr>
  <p:slideViewPr>
    <p:cSldViewPr>
      <p:cViewPr varScale="1">
        <p:scale>
          <a:sx n="103" d="100"/>
          <a:sy n="103" d="100"/>
        </p:scale>
        <p:origin x="34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13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F15BFE-BED9-4CB4-952F-ECD324E6DB12}" type="doc">
      <dgm:prSet loTypeId="urn:microsoft.com/office/officeart/2005/8/layout/process5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D708F429-CA15-4C5B-A6AA-1A88490173E3}">
      <dgm:prSet phldrT="[텍스트]" custT="1"/>
      <dgm:spPr/>
      <dgm:t>
        <a:bodyPr/>
        <a:lstStyle/>
        <a:p>
          <a:pPr latinLnBrk="1"/>
          <a:r>
            <a:rPr lang="en-US" altLang="ko-K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Remnant</a:t>
          </a:r>
          <a:r>
            <a:rPr lang="ja-JP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の　いみ</a:t>
          </a:r>
          <a:endParaRPr lang="ko-KR" altLang="en-US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174354F-50E9-4D90-9502-7F4156C912E4}" type="parTrans" cxnId="{A1405441-B003-41C5-8460-A15A14A79B52}">
      <dgm:prSet/>
      <dgm:spPr/>
      <dgm:t>
        <a:bodyPr/>
        <a:lstStyle/>
        <a:p>
          <a:pPr latinLnBrk="1"/>
          <a:endParaRPr lang="ko-KR" altLang="en-US"/>
        </a:p>
      </dgm:t>
    </dgm:pt>
    <dgm:pt modelId="{611FB65E-4CD4-4F6B-A491-06817C7D5D00}" type="sibTrans" cxnId="{A1405441-B003-41C5-8460-A15A14A79B52}">
      <dgm:prSet/>
      <dgm:spPr/>
      <dgm:t>
        <a:bodyPr/>
        <a:lstStyle/>
        <a:p>
          <a:pPr latinLnBrk="1"/>
          <a:endParaRPr lang="ko-KR" altLang="en-US"/>
        </a:p>
      </dgm:t>
    </dgm:pt>
    <dgm:pt modelId="{DA64F8AA-1D25-4FAB-9234-FFB3124BBEA1}">
      <dgm:prSet phldrT="[텍스트]"/>
      <dgm:spPr/>
      <dgm:t>
        <a:bodyPr/>
        <a:lstStyle/>
        <a:p>
          <a:pPr latinLnBrk="1">
            <a:lnSpc>
              <a:spcPct val="50000"/>
            </a:lnSpc>
            <a:spcAft>
              <a:spcPts val="1200"/>
            </a:spcAft>
          </a:pPr>
          <a:r>
            <a:rPr lang="ja-JP" altLang="en-US" dirty="0"/>
            <a:t>のこりのもの</a:t>
          </a:r>
          <a:r>
            <a:rPr lang="en-US" altLang="ko-KR" dirty="0"/>
            <a:t>, </a:t>
          </a:r>
        </a:p>
        <a:p>
          <a:pPr latinLnBrk="1">
            <a:lnSpc>
              <a:spcPct val="50000"/>
            </a:lnSpc>
            <a:spcAft>
              <a:spcPts val="1200"/>
            </a:spcAft>
          </a:pPr>
          <a:r>
            <a:rPr lang="ja-JP" altLang="en-US" dirty="0"/>
            <a:t>のこるもの</a:t>
          </a:r>
          <a:r>
            <a:rPr lang="en-US" altLang="ko-KR" dirty="0"/>
            <a:t>, </a:t>
          </a:r>
        </a:p>
        <a:p>
          <a:pPr latinLnBrk="1">
            <a:lnSpc>
              <a:spcPct val="50000"/>
            </a:lnSpc>
            <a:spcAft>
              <a:spcPts val="1200"/>
            </a:spcAft>
          </a:pPr>
          <a:r>
            <a:rPr lang="ja-JP" altLang="en-US" dirty="0"/>
            <a:t>のこれるもの</a:t>
          </a:r>
          <a:r>
            <a:rPr lang="en-US" altLang="ko-KR" dirty="0"/>
            <a:t>, </a:t>
          </a:r>
        </a:p>
        <a:p>
          <a:pPr latinLnBrk="1">
            <a:lnSpc>
              <a:spcPct val="50000"/>
            </a:lnSpc>
            <a:spcAft>
              <a:spcPts val="1200"/>
            </a:spcAft>
          </a:pPr>
          <a:r>
            <a:rPr lang="ja-JP" altLang="en-US" dirty="0"/>
            <a:t>のこすもの</a:t>
          </a:r>
          <a:endParaRPr lang="ko-KR" altLang="en-US" dirty="0"/>
        </a:p>
      </dgm:t>
    </dgm:pt>
    <dgm:pt modelId="{0A302AC1-1A91-4435-BE6D-7F901DBBE255}" type="parTrans" cxnId="{70F8325F-12B3-412E-AD21-7317F571327B}">
      <dgm:prSet/>
      <dgm:spPr/>
      <dgm:t>
        <a:bodyPr/>
        <a:lstStyle/>
        <a:p>
          <a:pPr latinLnBrk="1"/>
          <a:endParaRPr lang="ko-KR" altLang="en-US"/>
        </a:p>
      </dgm:t>
    </dgm:pt>
    <dgm:pt modelId="{48817EC5-97DA-4EB2-ABA1-B3777F213375}" type="sibTrans" cxnId="{70F8325F-12B3-412E-AD21-7317F571327B}">
      <dgm:prSet/>
      <dgm:spPr/>
      <dgm:t>
        <a:bodyPr/>
        <a:lstStyle/>
        <a:p>
          <a:pPr latinLnBrk="1"/>
          <a:endParaRPr lang="ko-KR" altLang="en-US"/>
        </a:p>
      </dgm:t>
    </dgm:pt>
    <dgm:pt modelId="{235A878B-2840-4863-867A-C3F89EB15A7A}">
      <dgm:prSet phldrT="[텍스트]"/>
      <dgm:spPr/>
      <dgm:t>
        <a:bodyPr/>
        <a:lstStyle/>
        <a:p>
          <a:pPr latinLnBrk="1">
            <a:lnSpc>
              <a:spcPts val="2040"/>
            </a:lnSpc>
          </a:pPr>
          <a:r>
            <a:rPr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き</a:t>
          </a:r>
          <a:r>
            <a:rPr lang="ko-KR" altLang="en-US" dirty="0"/>
            <a:t> </a:t>
          </a:r>
          <a:r>
            <a:rPr lang="en-US" altLang="ko-KR" dirty="0"/>
            <a:t>– </a:t>
          </a:r>
          <a:r>
            <a:rPr lang="ja-JP" altLang="en-US" dirty="0"/>
            <a:t>ね</a:t>
          </a:r>
          <a:r>
            <a:rPr lang="en-US" altLang="ko-KR" dirty="0"/>
            <a:t>, </a:t>
          </a:r>
        </a:p>
        <a:p>
          <a:pPr latinLnBrk="1">
            <a:lnSpc>
              <a:spcPts val="2040"/>
            </a:lnSpc>
          </a:pPr>
          <a:r>
            <a:rPr lang="ja-JP" altLang="en-US" dirty="0"/>
            <a:t>きりかぶ</a:t>
          </a:r>
          <a:r>
            <a:rPr lang="en-US" altLang="ko-KR" dirty="0"/>
            <a:t>, </a:t>
          </a:r>
        </a:p>
        <a:p>
          <a:pPr latinLnBrk="1">
            <a:lnSpc>
              <a:spcPts val="2040"/>
            </a:lnSpc>
          </a:pPr>
          <a:r>
            <a:rPr lang="ja-JP" altLang="en-US" dirty="0"/>
            <a:t>あたらしいめ</a:t>
          </a:r>
          <a:r>
            <a:rPr lang="en-US" altLang="ko-KR" dirty="0"/>
            <a:t>, </a:t>
          </a:r>
        </a:p>
        <a:p>
          <a:pPr latinLnBrk="1">
            <a:lnSpc>
              <a:spcPts val="2040"/>
            </a:lnSpc>
          </a:pPr>
          <a:r>
            <a:rPr lang="ja-JP" altLang="en-US" dirty="0"/>
            <a:t>き</a:t>
          </a:r>
          <a:r>
            <a:rPr lang="en-US" altLang="ko-KR" dirty="0"/>
            <a:t>, </a:t>
          </a:r>
          <a:r>
            <a:rPr lang="ja-JP" altLang="en-US" dirty="0"/>
            <a:t>もり</a:t>
          </a:r>
          <a:endParaRPr lang="ko-KR" altLang="en-US" dirty="0"/>
        </a:p>
      </dgm:t>
    </dgm:pt>
    <dgm:pt modelId="{CDF33AEA-6D10-472A-A226-BFC83B406389}" type="parTrans" cxnId="{F1001BE3-8E4B-495C-B47A-DD1EA9256868}">
      <dgm:prSet/>
      <dgm:spPr/>
      <dgm:t>
        <a:bodyPr/>
        <a:lstStyle/>
        <a:p>
          <a:pPr latinLnBrk="1"/>
          <a:endParaRPr lang="ko-KR" altLang="en-US"/>
        </a:p>
      </dgm:t>
    </dgm:pt>
    <dgm:pt modelId="{D86D8A0F-B284-4710-BEAC-580E08C98E6B}" type="sibTrans" cxnId="{F1001BE3-8E4B-495C-B47A-DD1EA9256868}">
      <dgm:prSet/>
      <dgm:spPr/>
      <dgm:t>
        <a:bodyPr/>
        <a:lstStyle/>
        <a:p>
          <a:pPr latinLnBrk="1"/>
          <a:endParaRPr lang="ko-KR" altLang="en-US"/>
        </a:p>
      </dgm:t>
    </dgm:pt>
    <dgm:pt modelId="{7371987C-1BB9-4956-A443-6C7434E8DF69}">
      <dgm:prSet phldrT="[텍스트]"/>
      <dgm:spPr/>
      <dgm:t>
        <a:bodyPr/>
        <a:lstStyle/>
        <a:p>
          <a:pPr latinLnBrk="1">
            <a:spcAft>
              <a:spcPts val="0"/>
            </a:spcAft>
          </a:pPr>
          <a:r>
            <a:rPr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ひと</a:t>
          </a:r>
          <a:r>
            <a:rPr lang="ko-KR" altLang="en-US" dirty="0"/>
            <a:t> </a:t>
          </a:r>
          <a:r>
            <a:rPr lang="en-US" altLang="ko-KR" dirty="0"/>
            <a:t>–</a:t>
          </a:r>
          <a:r>
            <a:rPr lang="ja-JP" altLang="en-US" dirty="0"/>
            <a:t>ちらされたもの</a:t>
          </a:r>
          <a:r>
            <a:rPr lang="en-US" altLang="ko-KR" dirty="0"/>
            <a:t>, </a:t>
          </a:r>
          <a:r>
            <a:rPr lang="ja-JP" altLang="en-US" dirty="0"/>
            <a:t>かくされたもの</a:t>
          </a:r>
          <a:r>
            <a:rPr lang="en-US" altLang="ko-KR" dirty="0"/>
            <a:t>, </a:t>
          </a:r>
        </a:p>
        <a:p>
          <a:pPr latinLnBrk="1">
            <a:spcAft>
              <a:spcPts val="0"/>
            </a:spcAft>
          </a:pPr>
          <a:r>
            <a:rPr lang="ja-JP" altLang="en-US" dirty="0"/>
            <a:t>きりゅうしゃ</a:t>
          </a:r>
          <a:endParaRPr lang="ko-KR" altLang="en-US" dirty="0"/>
        </a:p>
      </dgm:t>
    </dgm:pt>
    <dgm:pt modelId="{44FB8F82-B05B-4326-9B10-C81417D3062D}" type="parTrans" cxnId="{59053622-5977-44A2-8484-03ABCB0CBA21}">
      <dgm:prSet/>
      <dgm:spPr/>
      <dgm:t>
        <a:bodyPr/>
        <a:lstStyle/>
        <a:p>
          <a:pPr latinLnBrk="1"/>
          <a:endParaRPr lang="ko-KR" altLang="en-US"/>
        </a:p>
      </dgm:t>
    </dgm:pt>
    <dgm:pt modelId="{158A2211-B605-492B-836D-290455F3FCB7}" type="sibTrans" cxnId="{59053622-5977-44A2-8484-03ABCB0CBA21}">
      <dgm:prSet/>
      <dgm:spPr/>
      <dgm:t>
        <a:bodyPr/>
        <a:lstStyle/>
        <a:p>
          <a:pPr latinLnBrk="1"/>
          <a:endParaRPr lang="ko-KR" altLang="en-US"/>
        </a:p>
      </dgm:t>
    </dgm:pt>
    <dgm:pt modelId="{BF6B918C-706A-47A1-97BA-2C56C849693D}" type="pres">
      <dgm:prSet presAssocID="{97F15BFE-BED9-4CB4-952F-ECD324E6DB12}" presName="diagram" presStyleCnt="0">
        <dgm:presLayoutVars>
          <dgm:dir/>
          <dgm:resizeHandles val="exact"/>
        </dgm:presLayoutVars>
      </dgm:prSet>
      <dgm:spPr/>
    </dgm:pt>
    <dgm:pt modelId="{34467120-155E-4D81-8589-6915254E87D3}" type="pres">
      <dgm:prSet presAssocID="{D708F429-CA15-4C5B-A6AA-1A88490173E3}" presName="node" presStyleLbl="node1" presStyleIdx="0" presStyleCnt="4">
        <dgm:presLayoutVars>
          <dgm:bulletEnabled val="1"/>
        </dgm:presLayoutVars>
      </dgm:prSet>
      <dgm:spPr/>
    </dgm:pt>
    <dgm:pt modelId="{AF1B6340-05E9-43A0-8F1A-FDCE8D06A5FB}" type="pres">
      <dgm:prSet presAssocID="{611FB65E-4CD4-4F6B-A491-06817C7D5D00}" presName="sibTrans" presStyleLbl="sibTrans2D1" presStyleIdx="0" presStyleCnt="3"/>
      <dgm:spPr/>
    </dgm:pt>
    <dgm:pt modelId="{6FB473FC-365A-43A6-A837-074203ED35AD}" type="pres">
      <dgm:prSet presAssocID="{611FB65E-4CD4-4F6B-A491-06817C7D5D00}" presName="connectorText" presStyleLbl="sibTrans2D1" presStyleIdx="0" presStyleCnt="3"/>
      <dgm:spPr/>
    </dgm:pt>
    <dgm:pt modelId="{04D2759C-7DCC-4C17-9C6E-0924B78185C3}" type="pres">
      <dgm:prSet presAssocID="{DA64F8AA-1D25-4FAB-9234-FFB3124BBEA1}" presName="node" presStyleLbl="node1" presStyleIdx="1" presStyleCnt="4">
        <dgm:presLayoutVars>
          <dgm:bulletEnabled val="1"/>
        </dgm:presLayoutVars>
      </dgm:prSet>
      <dgm:spPr/>
    </dgm:pt>
    <dgm:pt modelId="{389F1F58-C6BC-4749-96C8-0332E7418BFD}" type="pres">
      <dgm:prSet presAssocID="{48817EC5-97DA-4EB2-ABA1-B3777F213375}" presName="sibTrans" presStyleLbl="sibTrans2D1" presStyleIdx="1" presStyleCnt="3"/>
      <dgm:spPr/>
    </dgm:pt>
    <dgm:pt modelId="{37B1F473-DCCB-4428-B601-4C0CF79FD13A}" type="pres">
      <dgm:prSet presAssocID="{48817EC5-97DA-4EB2-ABA1-B3777F213375}" presName="connectorText" presStyleLbl="sibTrans2D1" presStyleIdx="1" presStyleCnt="3"/>
      <dgm:spPr/>
    </dgm:pt>
    <dgm:pt modelId="{5A9958B8-409D-4389-9304-E234747DDB28}" type="pres">
      <dgm:prSet presAssocID="{235A878B-2840-4863-867A-C3F89EB15A7A}" presName="node" presStyleLbl="node1" presStyleIdx="2" presStyleCnt="4">
        <dgm:presLayoutVars>
          <dgm:bulletEnabled val="1"/>
        </dgm:presLayoutVars>
      </dgm:prSet>
      <dgm:spPr/>
    </dgm:pt>
    <dgm:pt modelId="{FEC29DA7-D827-49CD-90FB-60D7D74DE76B}" type="pres">
      <dgm:prSet presAssocID="{D86D8A0F-B284-4710-BEAC-580E08C98E6B}" presName="sibTrans" presStyleLbl="sibTrans2D1" presStyleIdx="2" presStyleCnt="3"/>
      <dgm:spPr/>
    </dgm:pt>
    <dgm:pt modelId="{194579A1-B5B1-4935-81FC-7E29203ECC61}" type="pres">
      <dgm:prSet presAssocID="{D86D8A0F-B284-4710-BEAC-580E08C98E6B}" presName="connectorText" presStyleLbl="sibTrans2D1" presStyleIdx="2" presStyleCnt="3"/>
      <dgm:spPr/>
    </dgm:pt>
    <dgm:pt modelId="{65E0214D-45C7-44C8-8EA9-D44F0CE20D89}" type="pres">
      <dgm:prSet presAssocID="{7371987C-1BB9-4956-A443-6C7434E8DF69}" presName="node" presStyleLbl="node1" presStyleIdx="3" presStyleCnt="4">
        <dgm:presLayoutVars>
          <dgm:bulletEnabled val="1"/>
        </dgm:presLayoutVars>
      </dgm:prSet>
      <dgm:spPr/>
    </dgm:pt>
  </dgm:ptLst>
  <dgm:cxnLst>
    <dgm:cxn modelId="{5A84C917-E328-4FF4-890D-1C4FAE129CFE}" type="presOf" srcId="{D86D8A0F-B284-4710-BEAC-580E08C98E6B}" destId="{194579A1-B5B1-4935-81FC-7E29203ECC61}" srcOrd="1" destOrd="0" presId="urn:microsoft.com/office/officeart/2005/8/layout/process5"/>
    <dgm:cxn modelId="{59053622-5977-44A2-8484-03ABCB0CBA21}" srcId="{97F15BFE-BED9-4CB4-952F-ECD324E6DB12}" destId="{7371987C-1BB9-4956-A443-6C7434E8DF69}" srcOrd="3" destOrd="0" parTransId="{44FB8F82-B05B-4326-9B10-C81417D3062D}" sibTransId="{158A2211-B605-492B-836D-290455F3FCB7}"/>
    <dgm:cxn modelId="{CAB26A2F-CAD6-4E17-A686-936215A383A6}" type="presOf" srcId="{7371987C-1BB9-4956-A443-6C7434E8DF69}" destId="{65E0214D-45C7-44C8-8EA9-D44F0CE20D89}" srcOrd="0" destOrd="0" presId="urn:microsoft.com/office/officeart/2005/8/layout/process5"/>
    <dgm:cxn modelId="{B26EAB3B-852C-478B-9F6F-0E32813A5AAD}" type="presOf" srcId="{235A878B-2840-4863-867A-C3F89EB15A7A}" destId="{5A9958B8-409D-4389-9304-E234747DDB28}" srcOrd="0" destOrd="0" presId="urn:microsoft.com/office/officeart/2005/8/layout/process5"/>
    <dgm:cxn modelId="{70F8325F-12B3-412E-AD21-7317F571327B}" srcId="{97F15BFE-BED9-4CB4-952F-ECD324E6DB12}" destId="{DA64F8AA-1D25-4FAB-9234-FFB3124BBEA1}" srcOrd="1" destOrd="0" parTransId="{0A302AC1-1A91-4435-BE6D-7F901DBBE255}" sibTransId="{48817EC5-97DA-4EB2-ABA1-B3777F213375}"/>
    <dgm:cxn modelId="{A1405441-B003-41C5-8460-A15A14A79B52}" srcId="{97F15BFE-BED9-4CB4-952F-ECD324E6DB12}" destId="{D708F429-CA15-4C5B-A6AA-1A88490173E3}" srcOrd="0" destOrd="0" parTransId="{4174354F-50E9-4D90-9502-7F4156C912E4}" sibTransId="{611FB65E-4CD4-4F6B-A491-06817C7D5D00}"/>
    <dgm:cxn modelId="{353BE24B-3BEF-4C7B-8435-7A0E64FCD634}" type="presOf" srcId="{D708F429-CA15-4C5B-A6AA-1A88490173E3}" destId="{34467120-155E-4D81-8589-6915254E87D3}" srcOrd="0" destOrd="0" presId="urn:microsoft.com/office/officeart/2005/8/layout/process5"/>
    <dgm:cxn modelId="{52F9A79C-45B8-48A8-ADC8-CFF9292ACE58}" type="presOf" srcId="{611FB65E-4CD4-4F6B-A491-06817C7D5D00}" destId="{6FB473FC-365A-43A6-A837-074203ED35AD}" srcOrd="1" destOrd="0" presId="urn:microsoft.com/office/officeart/2005/8/layout/process5"/>
    <dgm:cxn modelId="{4238B8A7-BF1C-43CA-B717-345A9A9DD830}" type="presOf" srcId="{97F15BFE-BED9-4CB4-952F-ECD324E6DB12}" destId="{BF6B918C-706A-47A1-97BA-2C56C849693D}" srcOrd="0" destOrd="0" presId="urn:microsoft.com/office/officeart/2005/8/layout/process5"/>
    <dgm:cxn modelId="{67D01DAC-AD69-4674-84A8-D5F92A4E5FE6}" type="presOf" srcId="{611FB65E-4CD4-4F6B-A491-06817C7D5D00}" destId="{AF1B6340-05E9-43A0-8F1A-FDCE8D06A5FB}" srcOrd="0" destOrd="0" presId="urn:microsoft.com/office/officeart/2005/8/layout/process5"/>
    <dgm:cxn modelId="{C66CD6B3-992F-4C07-9570-E04E2A180FBB}" type="presOf" srcId="{48817EC5-97DA-4EB2-ABA1-B3777F213375}" destId="{37B1F473-DCCB-4428-B601-4C0CF79FD13A}" srcOrd="1" destOrd="0" presId="urn:microsoft.com/office/officeart/2005/8/layout/process5"/>
    <dgm:cxn modelId="{32547DC6-BC4D-4F3C-8C4C-4413323AF762}" type="presOf" srcId="{DA64F8AA-1D25-4FAB-9234-FFB3124BBEA1}" destId="{04D2759C-7DCC-4C17-9C6E-0924B78185C3}" srcOrd="0" destOrd="0" presId="urn:microsoft.com/office/officeart/2005/8/layout/process5"/>
    <dgm:cxn modelId="{2F0D5DCC-E5BF-440F-BB2F-E6E6D2FAEA73}" type="presOf" srcId="{D86D8A0F-B284-4710-BEAC-580E08C98E6B}" destId="{FEC29DA7-D827-49CD-90FB-60D7D74DE76B}" srcOrd="0" destOrd="0" presId="urn:microsoft.com/office/officeart/2005/8/layout/process5"/>
    <dgm:cxn modelId="{9F6C77D2-0F79-4882-B6C1-5419851B6A08}" type="presOf" srcId="{48817EC5-97DA-4EB2-ABA1-B3777F213375}" destId="{389F1F58-C6BC-4749-96C8-0332E7418BFD}" srcOrd="0" destOrd="0" presId="urn:microsoft.com/office/officeart/2005/8/layout/process5"/>
    <dgm:cxn modelId="{F1001BE3-8E4B-495C-B47A-DD1EA9256868}" srcId="{97F15BFE-BED9-4CB4-952F-ECD324E6DB12}" destId="{235A878B-2840-4863-867A-C3F89EB15A7A}" srcOrd="2" destOrd="0" parTransId="{CDF33AEA-6D10-472A-A226-BFC83B406389}" sibTransId="{D86D8A0F-B284-4710-BEAC-580E08C98E6B}"/>
    <dgm:cxn modelId="{FDE47C55-CBE0-4001-A988-2792C36078FF}" type="presParOf" srcId="{BF6B918C-706A-47A1-97BA-2C56C849693D}" destId="{34467120-155E-4D81-8589-6915254E87D3}" srcOrd="0" destOrd="0" presId="urn:microsoft.com/office/officeart/2005/8/layout/process5"/>
    <dgm:cxn modelId="{E79C5646-6BF2-4566-9AEA-2349C87A9E5C}" type="presParOf" srcId="{BF6B918C-706A-47A1-97BA-2C56C849693D}" destId="{AF1B6340-05E9-43A0-8F1A-FDCE8D06A5FB}" srcOrd="1" destOrd="0" presId="urn:microsoft.com/office/officeart/2005/8/layout/process5"/>
    <dgm:cxn modelId="{0FF33663-9DA0-41F1-B61A-A6B6E247D964}" type="presParOf" srcId="{AF1B6340-05E9-43A0-8F1A-FDCE8D06A5FB}" destId="{6FB473FC-365A-43A6-A837-074203ED35AD}" srcOrd="0" destOrd="0" presId="urn:microsoft.com/office/officeart/2005/8/layout/process5"/>
    <dgm:cxn modelId="{0857D911-A526-40D8-B2D5-564DA6D9B974}" type="presParOf" srcId="{BF6B918C-706A-47A1-97BA-2C56C849693D}" destId="{04D2759C-7DCC-4C17-9C6E-0924B78185C3}" srcOrd="2" destOrd="0" presId="urn:microsoft.com/office/officeart/2005/8/layout/process5"/>
    <dgm:cxn modelId="{2D0221E1-23F7-4FF5-BCED-89816A7C5F62}" type="presParOf" srcId="{BF6B918C-706A-47A1-97BA-2C56C849693D}" destId="{389F1F58-C6BC-4749-96C8-0332E7418BFD}" srcOrd="3" destOrd="0" presId="urn:microsoft.com/office/officeart/2005/8/layout/process5"/>
    <dgm:cxn modelId="{3B96BC7F-7AD5-48AF-B687-C118776AE6FB}" type="presParOf" srcId="{389F1F58-C6BC-4749-96C8-0332E7418BFD}" destId="{37B1F473-DCCB-4428-B601-4C0CF79FD13A}" srcOrd="0" destOrd="0" presId="urn:microsoft.com/office/officeart/2005/8/layout/process5"/>
    <dgm:cxn modelId="{5B8944B8-7250-4AB4-9BC2-7355A5D96ECA}" type="presParOf" srcId="{BF6B918C-706A-47A1-97BA-2C56C849693D}" destId="{5A9958B8-409D-4389-9304-E234747DDB28}" srcOrd="4" destOrd="0" presId="urn:microsoft.com/office/officeart/2005/8/layout/process5"/>
    <dgm:cxn modelId="{F108F9AE-7AB9-484D-A1C5-196BAF5072CB}" type="presParOf" srcId="{BF6B918C-706A-47A1-97BA-2C56C849693D}" destId="{FEC29DA7-D827-49CD-90FB-60D7D74DE76B}" srcOrd="5" destOrd="0" presId="urn:microsoft.com/office/officeart/2005/8/layout/process5"/>
    <dgm:cxn modelId="{9D9390B2-4988-44DE-9CF5-FF26E7C643DB}" type="presParOf" srcId="{FEC29DA7-D827-49CD-90FB-60D7D74DE76B}" destId="{194579A1-B5B1-4935-81FC-7E29203ECC61}" srcOrd="0" destOrd="0" presId="urn:microsoft.com/office/officeart/2005/8/layout/process5"/>
    <dgm:cxn modelId="{A9AF4DD5-DFF3-4B31-BE87-D38101D827E6}" type="presParOf" srcId="{BF6B918C-706A-47A1-97BA-2C56C849693D}" destId="{65E0214D-45C7-44C8-8EA9-D44F0CE20D89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7BA85F-D676-47DC-A4A0-1D93F4BC974F}" type="doc">
      <dgm:prSet loTypeId="urn:microsoft.com/office/officeart/2005/8/layout/pyramid2" loCatId="pyramid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pPr latinLnBrk="1"/>
          <a:endParaRPr lang="ko-KR" altLang="en-US"/>
        </a:p>
      </dgm:t>
    </dgm:pt>
    <dgm:pt modelId="{A2C1E5B5-2A84-460D-A9C8-D56E2E525678}">
      <dgm:prSet custT="1"/>
      <dgm:spPr/>
      <dgm:t>
        <a:bodyPr/>
        <a:lstStyle/>
        <a:p>
          <a:pPr rtl="0" latinLnBrk="1">
            <a:lnSpc>
              <a:spcPct val="50000"/>
            </a:lnSpc>
            <a:spcAft>
              <a:spcPts val="0"/>
            </a:spcAft>
          </a:pPr>
          <a:r>
            <a:rPr lang="en-US" sz="3000" b="1" dirty="0"/>
            <a:t>RUTC</a:t>
          </a:r>
        </a:p>
        <a:p>
          <a:pPr rtl="0" latinLnBrk="1">
            <a:lnSpc>
              <a:spcPct val="50000"/>
            </a:lnSpc>
            <a:spcAft>
              <a:spcPts val="0"/>
            </a:spcAft>
          </a:pPr>
          <a:r>
            <a:rPr lang="en-US" sz="3000" b="1" dirty="0"/>
            <a:t>(</a:t>
          </a:r>
          <a:r>
            <a:rPr lang="ja-JP" altLang="en-US" sz="2400" b="1" dirty="0"/>
            <a:t>レムナントきょうどうたいくんれんじょう</a:t>
          </a:r>
          <a:r>
            <a:rPr lang="en-US" sz="3000" b="1" dirty="0"/>
            <a:t>)</a:t>
          </a:r>
          <a:endParaRPr lang="ko-KR" sz="3000" dirty="0"/>
        </a:p>
      </dgm:t>
    </dgm:pt>
    <dgm:pt modelId="{6FF1F789-EB64-4749-9100-8987EE0C1998}" type="parTrans" cxnId="{5BE1C215-8E46-4784-BEE7-D7D61D137B6C}">
      <dgm:prSet/>
      <dgm:spPr/>
      <dgm:t>
        <a:bodyPr/>
        <a:lstStyle/>
        <a:p>
          <a:pPr latinLnBrk="1"/>
          <a:endParaRPr lang="ko-KR" altLang="en-US" sz="3000"/>
        </a:p>
      </dgm:t>
    </dgm:pt>
    <dgm:pt modelId="{E94B1536-1006-4C11-A04A-7DB67844E2C0}" type="sibTrans" cxnId="{5BE1C215-8E46-4784-BEE7-D7D61D137B6C}">
      <dgm:prSet/>
      <dgm:spPr/>
      <dgm:t>
        <a:bodyPr/>
        <a:lstStyle/>
        <a:p>
          <a:pPr latinLnBrk="1"/>
          <a:endParaRPr lang="ko-KR" altLang="en-US" sz="3000"/>
        </a:p>
      </dgm:t>
    </dgm:pt>
    <dgm:pt modelId="{F97E4EC9-96F2-4554-B087-69A1498D4C0F}">
      <dgm:prSet custT="1"/>
      <dgm:spPr/>
      <dgm:t>
        <a:bodyPr/>
        <a:lstStyle/>
        <a:p>
          <a:pPr rtl="0" latinLnBrk="1"/>
          <a:r>
            <a:rPr lang="en-US" sz="3000" b="1"/>
            <a:t>Remnant</a:t>
          </a:r>
          <a:endParaRPr lang="ko-KR" sz="3000"/>
        </a:p>
      </dgm:t>
    </dgm:pt>
    <dgm:pt modelId="{32A36AA9-D0EB-4D7D-9122-A70D34FE46FD}" type="parTrans" cxnId="{C8AF05FA-2D83-49B1-9494-8AB6A3C952CB}">
      <dgm:prSet/>
      <dgm:spPr/>
      <dgm:t>
        <a:bodyPr/>
        <a:lstStyle/>
        <a:p>
          <a:pPr latinLnBrk="1"/>
          <a:endParaRPr lang="ko-KR" altLang="en-US" sz="3000"/>
        </a:p>
      </dgm:t>
    </dgm:pt>
    <dgm:pt modelId="{936D9B67-B8A2-4634-B7CF-54307C88694F}" type="sibTrans" cxnId="{C8AF05FA-2D83-49B1-9494-8AB6A3C952CB}">
      <dgm:prSet/>
      <dgm:spPr/>
      <dgm:t>
        <a:bodyPr/>
        <a:lstStyle/>
        <a:p>
          <a:pPr latinLnBrk="1"/>
          <a:endParaRPr lang="ko-KR" altLang="en-US" sz="3000"/>
        </a:p>
      </dgm:t>
    </dgm:pt>
    <dgm:pt modelId="{46E5342B-B055-4C0F-AD1A-DCCB12D04EB5}">
      <dgm:prSet custT="1"/>
      <dgm:spPr/>
      <dgm:t>
        <a:bodyPr/>
        <a:lstStyle/>
        <a:p>
          <a:pPr rtl="0" latinLnBrk="1"/>
          <a:r>
            <a:rPr lang="en-US" sz="3000" b="1"/>
            <a:t>Unity</a:t>
          </a:r>
          <a:endParaRPr lang="ko-KR" sz="3000"/>
        </a:p>
      </dgm:t>
    </dgm:pt>
    <dgm:pt modelId="{2B848AA5-572F-4F33-8EF3-804A79500244}" type="parTrans" cxnId="{1CA9AE77-E50E-4BE7-B595-3C3309486688}">
      <dgm:prSet/>
      <dgm:spPr/>
      <dgm:t>
        <a:bodyPr/>
        <a:lstStyle/>
        <a:p>
          <a:pPr latinLnBrk="1"/>
          <a:endParaRPr lang="ko-KR" altLang="en-US" sz="3000"/>
        </a:p>
      </dgm:t>
    </dgm:pt>
    <dgm:pt modelId="{DAE7A17C-7B47-45E9-909B-B919045B3305}" type="sibTrans" cxnId="{1CA9AE77-E50E-4BE7-B595-3C3309486688}">
      <dgm:prSet/>
      <dgm:spPr/>
      <dgm:t>
        <a:bodyPr/>
        <a:lstStyle/>
        <a:p>
          <a:pPr latinLnBrk="1"/>
          <a:endParaRPr lang="ko-KR" altLang="en-US" sz="3000"/>
        </a:p>
      </dgm:t>
    </dgm:pt>
    <dgm:pt modelId="{4C393BBA-7BC6-47BB-8A29-C3CDE6220205}">
      <dgm:prSet custT="1"/>
      <dgm:spPr/>
      <dgm:t>
        <a:bodyPr/>
        <a:lstStyle/>
        <a:p>
          <a:pPr rtl="0" latinLnBrk="1"/>
          <a:r>
            <a:rPr lang="en-US" sz="3000" b="1"/>
            <a:t>Training</a:t>
          </a:r>
          <a:endParaRPr lang="ko-KR" sz="3000"/>
        </a:p>
      </dgm:t>
    </dgm:pt>
    <dgm:pt modelId="{CCC8B8FC-9559-4177-8A66-A2BC495BD86D}" type="parTrans" cxnId="{17A0FE57-A231-47E8-8842-3274B5FD50B1}">
      <dgm:prSet/>
      <dgm:spPr/>
      <dgm:t>
        <a:bodyPr/>
        <a:lstStyle/>
        <a:p>
          <a:pPr latinLnBrk="1"/>
          <a:endParaRPr lang="ko-KR" altLang="en-US" sz="3000"/>
        </a:p>
      </dgm:t>
    </dgm:pt>
    <dgm:pt modelId="{8E6DF94B-B63A-4827-AE2F-8464113D91DF}" type="sibTrans" cxnId="{17A0FE57-A231-47E8-8842-3274B5FD50B1}">
      <dgm:prSet/>
      <dgm:spPr/>
      <dgm:t>
        <a:bodyPr/>
        <a:lstStyle/>
        <a:p>
          <a:pPr latinLnBrk="1"/>
          <a:endParaRPr lang="ko-KR" altLang="en-US" sz="3000"/>
        </a:p>
      </dgm:t>
    </dgm:pt>
    <dgm:pt modelId="{11313520-7722-45A2-BFF6-0E2C9ECB8059}">
      <dgm:prSet custT="1"/>
      <dgm:spPr/>
      <dgm:t>
        <a:bodyPr/>
        <a:lstStyle/>
        <a:p>
          <a:pPr rtl="0" latinLnBrk="1"/>
          <a:r>
            <a:rPr lang="en-US" sz="3000" b="1"/>
            <a:t>Center</a:t>
          </a:r>
          <a:endParaRPr lang="ko-KR" sz="3000"/>
        </a:p>
      </dgm:t>
    </dgm:pt>
    <dgm:pt modelId="{FB4FB2CD-C265-4B50-B3E0-2BADCE612D42}" type="parTrans" cxnId="{705D4047-F7CD-4F24-A9DA-169C0DD84A49}">
      <dgm:prSet/>
      <dgm:spPr/>
      <dgm:t>
        <a:bodyPr/>
        <a:lstStyle/>
        <a:p>
          <a:pPr latinLnBrk="1"/>
          <a:endParaRPr lang="ko-KR" altLang="en-US" sz="3000"/>
        </a:p>
      </dgm:t>
    </dgm:pt>
    <dgm:pt modelId="{AC1E2E32-D52B-463C-B4A9-FED7F7C3FE92}" type="sibTrans" cxnId="{705D4047-F7CD-4F24-A9DA-169C0DD84A49}">
      <dgm:prSet/>
      <dgm:spPr/>
      <dgm:t>
        <a:bodyPr/>
        <a:lstStyle/>
        <a:p>
          <a:pPr latinLnBrk="1"/>
          <a:endParaRPr lang="ko-KR" altLang="en-US" sz="3000"/>
        </a:p>
      </dgm:t>
    </dgm:pt>
    <dgm:pt modelId="{EAF29F21-1EC4-4D60-B9C2-2CAE8764F22E}" type="pres">
      <dgm:prSet presAssocID="{627BA85F-D676-47DC-A4A0-1D93F4BC974F}" presName="compositeShape" presStyleCnt="0">
        <dgm:presLayoutVars>
          <dgm:dir/>
          <dgm:resizeHandles/>
        </dgm:presLayoutVars>
      </dgm:prSet>
      <dgm:spPr/>
    </dgm:pt>
    <dgm:pt modelId="{6AAFA8EA-4346-4F31-AAA1-E4E40B1CD558}" type="pres">
      <dgm:prSet presAssocID="{627BA85F-D676-47DC-A4A0-1D93F4BC974F}" presName="pyramid" presStyleLbl="node1" presStyleIdx="0" presStyleCnt="1" custLinFactNeighborX="-1208" custLinFactNeighborY="14534"/>
      <dgm:spPr/>
    </dgm:pt>
    <dgm:pt modelId="{CFAA6A9B-F847-45D0-9673-CC48B350CC80}" type="pres">
      <dgm:prSet presAssocID="{627BA85F-D676-47DC-A4A0-1D93F4BC974F}" presName="theList" presStyleCnt="0"/>
      <dgm:spPr/>
    </dgm:pt>
    <dgm:pt modelId="{D216F36D-DEAD-426A-B623-88985D6BE6BB}" type="pres">
      <dgm:prSet presAssocID="{A2C1E5B5-2A84-460D-A9C8-D56E2E525678}" presName="aNode" presStyleLbl="fgAcc1" presStyleIdx="0" presStyleCnt="5" custScaleX="130706">
        <dgm:presLayoutVars>
          <dgm:bulletEnabled val="1"/>
        </dgm:presLayoutVars>
      </dgm:prSet>
      <dgm:spPr/>
    </dgm:pt>
    <dgm:pt modelId="{FC5E140A-2B9B-43A9-BC7C-281013FF0631}" type="pres">
      <dgm:prSet presAssocID="{A2C1E5B5-2A84-460D-A9C8-D56E2E525678}" presName="aSpace" presStyleCnt="0"/>
      <dgm:spPr/>
    </dgm:pt>
    <dgm:pt modelId="{4FF4DAFA-BB25-483B-86CE-AD0CD1B88F06}" type="pres">
      <dgm:prSet presAssocID="{F97E4EC9-96F2-4554-B087-69A1498D4C0F}" presName="aNode" presStyleLbl="fgAcc1" presStyleIdx="1" presStyleCnt="5">
        <dgm:presLayoutVars>
          <dgm:bulletEnabled val="1"/>
        </dgm:presLayoutVars>
      </dgm:prSet>
      <dgm:spPr/>
    </dgm:pt>
    <dgm:pt modelId="{0C388052-534A-49BD-B7FE-E96497D0D01E}" type="pres">
      <dgm:prSet presAssocID="{F97E4EC9-96F2-4554-B087-69A1498D4C0F}" presName="aSpace" presStyleCnt="0"/>
      <dgm:spPr/>
    </dgm:pt>
    <dgm:pt modelId="{D90FE5CE-49E1-4A09-9C17-073484456940}" type="pres">
      <dgm:prSet presAssocID="{46E5342B-B055-4C0F-AD1A-DCCB12D04EB5}" presName="aNode" presStyleLbl="fgAcc1" presStyleIdx="2" presStyleCnt="5">
        <dgm:presLayoutVars>
          <dgm:bulletEnabled val="1"/>
        </dgm:presLayoutVars>
      </dgm:prSet>
      <dgm:spPr/>
    </dgm:pt>
    <dgm:pt modelId="{218AE02E-8AAB-4A8D-9BB5-9634EC441BF7}" type="pres">
      <dgm:prSet presAssocID="{46E5342B-B055-4C0F-AD1A-DCCB12D04EB5}" presName="aSpace" presStyleCnt="0"/>
      <dgm:spPr/>
    </dgm:pt>
    <dgm:pt modelId="{7AC54CC8-7DB1-4F18-A250-720FBB05A934}" type="pres">
      <dgm:prSet presAssocID="{4C393BBA-7BC6-47BB-8A29-C3CDE6220205}" presName="aNode" presStyleLbl="fgAcc1" presStyleIdx="3" presStyleCnt="5">
        <dgm:presLayoutVars>
          <dgm:bulletEnabled val="1"/>
        </dgm:presLayoutVars>
      </dgm:prSet>
      <dgm:spPr/>
    </dgm:pt>
    <dgm:pt modelId="{66F570A5-2838-4B67-A802-F6F9C16EDE9B}" type="pres">
      <dgm:prSet presAssocID="{4C393BBA-7BC6-47BB-8A29-C3CDE6220205}" presName="aSpace" presStyleCnt="0"/>
      <dgm:spPr/>
    </dgm:pt>
    <dgm:pt modelId="{F0008148-EAFC-40C0-A958-F2DD8F4B3DD9}" type="pres">
      <dgm:prSet presAssocID="{11313520-7722-45A2-BFF6-0E2C9ECB8059}" presName="aNode" presStyleLbl="fgAcc1" presStyleIdx="4" presStyleCnt="5">
        <dgm:presLayoutVars>
          <dgm:bulletEnabled val="1"/>
        </dgm:presLayoutVars>
      </dgm:prSet>
      <dgm:spPr/>
    </dgm:pt>
    <dgm:pt modelId="{809BDECE-25D4-4C23-9D37-1CBB37AE428B}" type="pres">
      <dgm:prSet presAssocID="{11313520-7722-45A2-BFF6-0E2C9ECB8059}" presName="aSpace" presStyleCnt="0"/>
      <dgm:spPr/>
    </dgm:pt>
  </dgm:ptLst>
  <dgm:cxnLst>
    <dgm:cxn modelId="{81800604-87A7-4987-96C4-0F3B86DB6D56}" type="presOf" srcId="{4C393BBA-7BC6-47BB-8A29-C3CDE6220205}" destId="{7AC54CC8-7DB1-4F18-A250-720FBB05A934}" srcOrd="0" destOrd="0" presId="urn:microsoft.com/office/officeart/2005/8/layout/pyramid2"/>
    <dgm:cxn modelId="{5BE1C215-8E46-4784-BEE7-D7D61D137B6C}" srcId="{627BA85F-D676-47DC-A4A0-1D93F4BC974F}" destId="{A2C1E5B5-2A84-460D-A9C8-D56E2E525678}" srcOrd="0" destOrd="0" parTransId="{6FF1F789-EB64-4749-9100-8987EE0C1998}" sibTransId="{E94B1536-1006-4C11-A04A-7DB67844E2C0}"/>
    <dgm:cxn modelId="{98406B3B-EA1C-4F1C-97C1-82962FFCD275}" type="presOf" srcId="{F97E4EC9-96F2-4554-B087-69A1498D4C0F}" destId="{4FF4DAFA-BB25-483B-86CE-AD0CD1B88F06}" srcOrd="0" destOrd="0" presId="urn:microsoft.com/office/officeart/2005/8/layout/pyramid2"/>
    <dgm:cxn modelId="{41C6AF3D-04AB-41C4-8B9D-9865DD37208D}" type="presOf" srcId="{46E5342B-B055-4C0F-AD1A-DCCB12D04EB5}" destId="{D90FE5CE-49E1-4A09-9C17-073484456940}" srcOrd="0" destOrd="0" presId="urn:microsoft.com/office/officeart/2005/8/layout/pyramid2"/>
    <dgm:cxn modelId="{705D4047-F7CD-4F24-A9DA-169C0DD84A49}" srcId="{627BA85F-D676-47DC-A4A0-1D93F4BC974F}" destId="{11313520-7722-45A2-BFF6-0E2C9ECB8059}" srcOrd="4" destOrd="0" parTransId="{FB4FB2CD-C265-4B50-B3E0-2BADCE612D42}" sibTransId="{AC1E2E32-D52B-463C-B4A9-FED7F7C3FE92}"/>
    <dgm:cxn modelId="{A42FBD70-ACFF-4B99-800C-CB80AE87D2F8}" type="presOf" srcId="{A2C1E5B5-2A84-460D-A9C8-D56E2E525678}" destId="{D216F36D-DEAD-426A-B623-88985D6BE6BB}" srcOrd="0" destOrd="0" presId="urn:microsoft.com/office/officeart/2005/8/layout/pyramid2"/>
    <dgm:cxn modelId="{1CA9AE77-E50E-4BE7-B595-3C3309486688}" srcId="{627BA85F-D676-47DC-A4A0-1D93F4BC974F}" destId="{46E5342B-B055-4C0F-AD1A-DCCB12D04EB5}" srcOrd="2" destOrd="0" parTransId="{2B848AA5-572F-4F33-8EF3-804A79500244}" sibTransId="{DAE7A17C-7B47-45E9-909B-B919045B3305}"/>
    <dgm:cxn modelId="{17A0FE57-A231-47E8-8842-3274B5FD50B1}" srcId="{627BA85F-D676-47DC-A4A0-1D93F4BC974F}" destId="{4C393BBA-7BC6-47BB-8A29-C3CDE6220205}" srcOrd="3" destOrd="0" parTransId="{CCC8B8FC-9559-4177-8A66-A2BC495BD86D}" sibTransId="{8E6DF94B-B63A-4827-AE2F-8464113D91DF}"/>
    <dgm:cxn modelId="{96BB957C-9327-47A5-BD12-83D50CEF60CC}" type="presOf" srcId="{627BA85F-D676-47DC-A4A0-1D93F4BC974F}" destId="{EAF29F21-1EC4-4D60-B9C2-2CAE8764F22E}" srcOrd="0" destOrd="0" presId="urn:microsoft.com/office/officeart/2005/8/layout/pyramid2"/>
    <dgm:cxn modelId="{46468DEB-3FBC-4543-BEF3-05EF478E96E0}" type="presOf" srcId="{11313520-7722-45A2-BFF6-0E2C9ECB8059}" destId="{F0008148-EAFC-40C0-A958-F2DD8F4B3DD9}" srcOrd="0" destOrd="0" presId="urn:microsoft.com/office/officeart/2005/8/layout/pyramid2"/>
    <dgm:cxn modelId="{C8AF05FA-2D83-49B1-9494-8AB6A3C952CB}" srcId="{627BA85F-D676-47DC-A4A0-1D93F4BC974F}" destId="{F97E4EC9-96F2-4554-B087-69A1498D4C0F}" srcOrd="1" destOrd="0" parTransId="{32A36AA9-D0EB-4D7D-9122-A70D34FE46FD}" sibTransId="{936D9B67-B8A2-4634-B7CF-54307C88694F}"/>
    <dgm:cxn modelId="{4C16B0BF-B81F-46E5-A2BD-2CF344599584}" type="presParOf" srcId="{EAF29F21-1EC4-4D60-B9C2-2CAE8764F22E}" destId="{6AAFA8EA-4346-4F31-AAA1-E4E40B1CD558}" srcOrd="0" destOrd="0" presId="urn:microsoft.com/office/officeart/2005/8/layout/pyramid2"/>
    <dgm:cxn modelId="{1A97EBCA-0D71-4C6D-9F7A-CA4AB2F684D6}" type="presParOf" srcId="{EAF29F21-1EC4-4D60-B9C2-2CAE8764F22E}" destId="{CFAA6A9B-F847-45D0-9673-CC48B350CC80}" srcOrd="1" destOrd="0" presId="urn:microsoft.com/office/officeart/2005/8/layout/pyramid2"/>
    <dgm:cxn modelId="{58B2E84E-FD8E-4994-9F53-6CDEF2FE60CD}" type="presParOf" srcId="{CFAA6A9B-F847-45D0-9673-CC48B350CC80}" destId="{D216F36D-DEAD-426A-B623-88985D6BE6BB}" srcOrd="0" destOrd="0" presId="urn:microsoft.com/office/officeart/2005/8/layout/pyramid2"/>
    <dgm:cxn modelId="{AE933BD3-ADE2-4F4F-B2DF-3D5BF66627E6}" type="presParOf" srcId="{CFAA6A9B-F847-45D0-9673-CC48B350CC80}" destId="{FC5E140A-2B9B-43A9-BC7C-281013FF0631}" srcOrd="1" destOrd="0" presId="urn:microsoft.com/office/officeart/2005/8/layout/pyramid2"/>
    <dgm:cxn modelId="{4DEA11DF-A971-4D5F-A220-223A8EFE1C35}" type="presParOf" srcId="{CFAA6A9B-F847-45D0-9673-CC48B350CC80}" destId="{4FF4DAFA-BB25-483B-86CE-AD0CD1B88F06}" srcOrd="2" destOrd="0" presId="urn:microsoft.com/office/officeart/2005/8/layout/pyramid2"/>
    <dgm:cxn modelId="{BC612925-56EE-4FAD-BC01-9F2007F394C2}" type="presParOf" srcId="{CFAA6A9B-F847-45D0-9673-CC48B350CC80}" destId="{0C388052-534A-49BD-B7FE-E96497D0D01E}" srcOrd="3" destOrd="0" presId="urn:microsoft.com/office/officeart/2005/8/layout/pyramid2"/>
    <dgm:cxn modelId="{105C1924-01CC-482C-B078-B23AF69DA3F5}" type="presParOf" srcId="{CFAA6A9B-F847-45D0-9673-CC48B350CC80}" destId="{D90FE5CE-49E1-4A09-9C17-073484456940}" srcOrd="4" destOrd="0" presId="urn:microsoft.com/office/officeart/2005/8/layout/pyramid2"/>
    <dgm:cxn modelId="{2DEA88AE-A829-41DE-A3EB-9B03499F69E8}" type="presParOf" srcId="{CFAA6A9B-F847-45D0-9673-CC48B350CC80}" destId="{218AE02E-8AAB-4A8D-9BB5-9634EC441BF7}" srcOrd="5" destOrd="0" presId="urn:microsoft.com/office/officeart/2005/8/layout/pyramid2"/>
    <dgm:cxn modelId="{6C58AC2C-BEF6-404E-931E-BFBB4880C62E}" type="presParOf" srcId="{CFAA6A9B-F847-45D0-9673-CC48B350CC80}" destId="{7AC54CC8-7DB1-4F18-A250-720FBB05A934}" srcOrd="6" destOrd="0" presId="urn:microsoft.com/office/officeart/2005/8/layout/pyramid2"/>
    <dgm:cxn modelId="{8D9388B5-2303-4D10-B76C-CF050B0A37ED}" type="presParOf" srcId="{CFAA6A9B-F847-45D0-9673-CC48B350CC80}" destId="{66F570A5-2838-4B67-A802-F6F9C16EDE9B}" srcOrd="7" destOrd="0" presId="urn:microsoft.com/office/officeart/2005/8/layout/pyramid2"/>
    <dgm:cxn modelId="{E2D5F6E5-6579-4B54-A886-6948900C6D97}" type="presParOf" srcId="{CFAA6A9B-F847-45D0-9673-CC48B350CC80}" destId="{F0008148-EAFC-40C0-A958-F2DD8F4B3DD9}" srcOrd="8" destOrd="0" presId="urn:microsoft.com/office/officeart/2005/8/layout/pyramid2"/>
    <dgm:cxn modelId="{94A8106B-AD9C-48AE-8667-988BEA567A06}" type="presParOf" srcId="{CFAA6A9B-F847-45D0-9673-CC48B350CC80}" destId="{809BDECE-25D4-4C23-9D37-1CBB37AE428B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7B1599-F91D-4033-A0D5-9D0BF473DAA6}" type="doc">
      <dgm:prSet loTypeId="urn:microsoft.com/office/officeart/2005/8/layout/pyramid2" loCatId="pyramid" qsTypeId="urn:microsoft.com/office/officeart/2005/8/quickstyle/3d1" qsCatId="3D" csTypeId="urn:microsoft.com/office/officeart/2005/8/colors/accent2_4" csCatId="accent2" phldr="1"/>
      <dgm:spPr/>
      <dgm:t>
        <a:bodyPr/>
        <a:lstStyle/>
        <a:p>
          <a:pPr latinLnBrk="1"/>
          <a:endParaRPr lang="ko-KR" altLang="en-US"/>
        </a:p>
      </dgm:t>
    </dgm:pt>
    <dgm:pt modelId="{8ACAF172-17B3-4FA6-A9FE-94BD3563D4CF}">
      <dgm:prSet custT="1"/>
      <dgm:spPr/>
      <dgm:t>
        <a:bodyPr/>
        <a:lstStyle/>
        <a:p>
          <a:pPr rtl="0" latinLnBrk="1"/>
          <a:r>
            <a:rPr lang="ja-JP" altLang="en-US" sz="3800" b="1" spc="-200" baseline="0" dirty="0">
              <a:solidFill>
                <a:schemeClr val="accent3">
                  <a:lumMod val="50000"/>
                </a:schemeClr>
              </a:solidFill>
            </a:rPr>
            <a:t>だい</a:t>
          </a:r>
          <a:r>
            <a:rPr lang="ko-KR" sz="3800" b="1" spc="-200" baseline="0" dirty="0">
              <a:solidFill>
                <a:schemeClr val="accent3">
                  <a:lumMod val="50000"/>
                </a:schemeClr>
              </a:solidFill>
            </a:rPr>
            <a:t> </a:t>
          </a:r>
          <a:r>
            <a:rPr lang="en-US" sz="3800" b="1" spc="-200" baseline="0" dirty="0">
              <a:solidFill>
                <a:schemeClr val="accent3">
                  <a:lumMod val="50000"/>
                </a:schemeClr>
              </a:solidFill>
            </a:rPr>
            <a:t>1 2 3 RUTC </a:t>
          </a:r>
          <a:r>
            <a:rPr lang="ja-JP" altLang="en-US" sz="3800" b="1" spc="-200" baseline="0" dirty="0">
              <a:solidFill>
                <a:schemeClr val="accent3">
                  <a:lumMod val="50000"/>
                </a:schemeClr>
              </a:solidFill>
            </a:rPr>
            <a:t>うんどう</a:t>
          </a:r>
          <a:endParaRPr lang="ko-KR" sz="3800" spc="-200" baseline="0" dirty="0">
            <a:solidFill>
              <a:schemeClr val="accent3">
                <a:lumMod val="50000"/>
              </a:schemeClr>
            </a:solidFill>
          </a:endParaRPr>
        </a:p>
      </dgm:t>
    </dgm:pt>
    <dgm:pt modelId="{6B6843D7-A3DF-4898-BDF1-90ED6D2DABE7}" type="parTrans" cxnId="{75BA536D-DA57-469B-B96C-74B5A8D35E8F}">
      <dgm:prSet/>
      <dgm:spPr/>
      <dgm:t>
        <a:bodyPr/>
        <a:lstStyle/>
        <a:p>
          <a:pPr latinLnBrk="1"/>
          <a:endParaRPr lang="ko-KR" altLang="en-US" sz="2700"/>
        </a:p>
      </dgm:t>
    </dgm:pt>
    <dgm:pt modelId="{97A0144A-A1E0-41E1-88C0-DBDE4C4C3962}" type="sibTrans" cxnId="{75BA536D-DA57-469B-B96C-74B5A8D35E8F}">
      <dgm:prSet/>
      <dgm:spPr/>
      <dgm:t>
        <a:bodyPr/>
        <a:lstStyle/>
        <a:p>
          <a:pPr latinLnBrk="1"/>
          <a:endParaRPr lang="ko-KR" altLang="en-US" sz="2700"/>
        </a:p>
      </dgm:t>
    </dgm:pt>
    <dgm:pt modelId="{60412B2D-1BB9-4F97-AAF8-C66971ADAC18}">
      <dgm:prSet custT="1"/>
      <dgm:spPr/>
      <dgm:t>
        <a:bodyPr/>
        <a:lstStyle/>
        <a:p>
          <a:pPr rtl="0" latinLnBrk="1"/>
          <a:r>
            <a:rPr lang="en-US" sz="2700" b="1" dirty="0"/>
            <a:t>(237</a:t>
          </a:r>
          <a:r>
            <a:rPr lang="ja-JP" altLang="en-US" sz="2700" b="1" dirty="0"/>
            <a:t>かこく</a:t>
          </a:r>
          <a:r>
            <a:rPr lang="en-US" sz="2700" b="1" dirty="0"/>
            <a:t>)</a:t>
          </a:r>
          <a:endParaRPr lang="ko-KR" sz="2700" dirty="0"/>
        </a:p>
      </dgm:t>
    </dgm:pt>
    <dgm:pt modelId="{BF7972F6-8D6A-4044-A2D9-B3FDE70417B9}" type="parTrans" cxnId="{DC0E8862-8671-4577-9D88-2BBAFD46921A}">
      <dgm:prSet/>
      <dgm:spPr/>
      <dgm:t>
        <a:bodyPr/>
        <a:lstStyle/>
        <a:p>
          <a:pPr latinLnBrk="1"/>
          <a:endParaRPr lang="ko-KR" altLang="en-US" sz="2700"/>
        </a:p>
      </dgm:t>
    </dgm:pt>
    <dgm:pt modelId="{122CA2A4-543F-4B3F-A844-6501B703D668}" type="sibTrans" cxnId="{DC0E8862-8671-4577-9D88-2BBAFD46921A}">
      <dgm:prSet/>
      <dgm:spPr/>
      <dgm:t>
        <a:bodyPr/>
        <a:lstStyle/>
        <a:p>
          <a:pPr latinLnBrk="1"/>
          <a:endParaRPr lang="ko-KR" altLang="en-US" sz="2700"/>
        </a:p>
      </dgm:t>
    </dgm:pt>
    <dgm:pt modelId="{6AA429CC-7572-4D88-AFFE-00D7D0D9C4F5}">
      <dgm:prSet custT="1"/>
      <dgm:spPr/>
      <dgm:t>
        <a:bodyPr/>
        <a:lstStyle/>
        <a:p>
          <a:pPr rtl="0" latinLnBrk="1">
            <a:spcAft>
              <a:spcPts val="0"/>
            </a:spcAft>
          </a:pPr>
          <a:r>
            <a:rPr lang="ja-JP" altLang="en-US" sz="2700" b="1" dirty="0"/>
            <a:t>うけた　こたえ</a:t>
          </a:r>
          <a:endParaRPr lang="en-US" altLang="ja-JP" sz="2700" b="1" dirty="0"/>
        </a:p>
        <a:p>
          <a:pPr rtl="0" latinLnBrk="1">
            <a:spcAft>
              <a:spcPts val="0"/>
            </a:spcAft>
          </a:pPr>
          <a:r>
            <a:rPr lang="en-US" sz="2700" b="1" dirty="0"/>
            <a:t>-</a:t>
          </a:r>
          <a:r>
            <a:rPr lang="ja-JP" altLang="en-US" sz="2700" b="1" dirty="0"/>
            <a:t>ロマ</a:t>
          </a:r>
          <a:r>
            <a:rPr lang="en-US" sz="2700" b="1" dirty="0"/>
            <a:t>16:20</a:t>
          </a:r>
          <a:endParaRPr lang="ko-KR" sz="2700" dirty="0"/>
        </a:p>
      </dgm:t>
    </dgm:pt>
    <dgm:pt modelId="{DA5161F4-91FD-4299-8C6F-EF0B6867C5CB}" type="parTrans" cxnId="{0691C2AE-5FE9-4E77-9E22-BF56E9E95625}">
      <dgm:prSet/>
      <dgm:spPr/>
      <dgm:t>
        <a:bodyPr/>
        <a:lstStyle/>
        <a:p>
          <a:pPr latinLnBrk="1"/>
          <a:endParaRPr lang="ko-KR" altLang="en-US" sz="2700"/>
        </a:p>
      </dgm:t>
    </dgm:pt>
    <dgm:pt modelId="{5A8321F1-3308-4085-B31B-AE3E52C97ABB}" type="sibTrans" cxnId="{0691C2AE-5FE9-4E77-9E22-BF56E9E95625}">
      <dgm:prSet/>
      <dgm:spPr/>
      <dgm:t>
        <a:bodyPr/>
        <a:lstStyle/>
        <a:p>
          <a:pPr latinLnBrk="1"/>
          <a:endParaRPr lang="ko-KR" altLang="en-US" sz="2700"/>
        </a:p>
      </dgm:t>
    </dgm:pt>
    <dgm:pt modelId="{FF98A18C-A24E-49EA-8C5E-A632E62DF9AA}">
      <dgm:prSet custT="1"/>
      <dgm:spPr/>
      <dgm:t>
        <a:bodyPr/>
        <a:lstStyle/>
        <a:p>
          <a:pPr rtl="0" latinLnBrk="1">
            <a:spcAft>
              <a:spcPts val="0"/>
            </a:spcAft>
          </a:pPr>
          <a:r>
            <a:rPr lang="ja-JP" altLang="en-US" sz="2700" b="1" spc="-200" baseline="0" dirty="0"/>
            <a:t>うける　こたえ</a:t>
          </a:r>
          <a:r>
            <a:rPr lang="en-US" altLang="ko-KR" sz="1500" b="1" spc="-200" baseline="0" dirty="0"/>
            <a:t> </a:t>
          </a:r>
        </a:p>
        <a:p>
          <a:pPr rtl="0" latinLnBrk="1">
            <a:spcAft>
              <a:spcPts val="0"/>
            </a:spcAft>
          </a:pPr>
          <a:r>
            <a:rPr lang="en-US" sz="2700" b="1" spc="-200" baseline="0" dirty="0"/>
            <a:t>-</a:t>
          </a:r>
          <a:r>
            <a:rPr lang="en-US" sz="1500" b="1" spc="-200" baseline="0" dirty="0"/>
            <a:t> </a:t>
          </a:r>
          <a:r>
            <a:rPr lang="ja-JP" altLang="en-US" sz="2700" b="1" spc="-200" baseline="0" dirty="0"/>
            <a:t>ロマ</a:t>
          </a:r>
          <a:r>
            <a:rPr lang="ko-KR" sz="2700" b="1" spc="-200" baseline="0" dirty="0"/>
            <a:t> </a:t>
          </a:r>
          <a:r>
            <a:rPr lang="en-US" sz="2700" b="1" spc="-200" baseline="0" dirty="0"/>
            <a:t>16:25-27</a:t>
          </a:r>
          <a:endParaRPr lang="ko-KR" sz="2700" spc="-200" baseline="0" dirty="0"/>
        </a:p>
      </dgm:t>
    </dgm:pt>
    <dgm:pt modelId="{D07F91F0-5716-4CE6-9C73-16B61C901383}" type="parTrans" cxnId="{AB790A18-C7CD-42A9-B723-63A6E422BBA8}">
      <dgm:prSet/>
      <dgm:spPr/>
      <dgm:t>
        <a:bodyPr/>
        <a:lstStyle/>
        <a:p>
          <a:pPr latinLnBrk="1"/>
          <a:endParaRPr lang="ko-KR" altLang="en-US" sz="2700"/>
        </a:p>
      </dgm:t>
    </dgm:pt>
    <dgm:pt modelId="{19C533E7-6BC8-4A02-8D74-87AB9CF6BCBA}" type="sibTrans" cxnId="{AB790A18-C7CD-42A9-B723-63A6E422BBA8}">
      <dgm:prSet/>
      <dgm:spPr/>
      <dgm:t>
        <a:bodyPr/>
        <a:lstStyle/>
        <a:p>
          <a:pPr latinLnBrk="1"/>
          <a:endParaRPr lang="ko-KR" altLang="en-US" sz="2700"/>
        </a:p>
      </dgm:t>
    </dgm:pt>
    <dgm:pt modelId="{1E02EDEB-66C3-41A0-856B-B89D65B46A52}" type="pres">
      <dgm:prSet presAssocID="{FA7B1599-F91D-4033-A0D5-9D0BF473DAA6}" presName="compositeShape" presStyleCnt="0">
        <dgm:presLayoutVars>
          <dgm:dir/>
          <dgm:resizeHandles/>
        </dgm:presLayoutVars>
      </dgm:prSet>
      <dgm:spPr/>
    </dgm:pt>
    <dgm:pt modelId="{E9FC82DB-5BFB-44FD-ADA9-D001FAB1944F}" type="pres">
      <dgm:prSet presAssocID="{FA7B1599-F91D-4033-A0D5-9D0BF473DAA6}" presName="pyramid" presStyleLbl="node1" presStyleIdx="0" presStyleCnt="1" custLinFactNeighborX="10050"/>
      <dgm:spPr/>
    </dgm:pt>
    <dgm:pt modelId="{8DC4C62C-AF57-4196-B100-69C267D9D621}" type="pres">
      <dgm:prSet presAssocID="{FA7B1599-F91D-4033-A0D5-9D0BF473DAA6}" presName="theList" presStyleCnt="0"/>
      <dgm:spPr/>
    </dgm:pt>
    <dgm:pt modelId="{E558D457-5B30-4438-BC31-DF267F4BDC1E}" type="pres">
      <dgm:prSet presAssocID="{8ACAF172-17B3-4FA6-A9FE-94BD3563D4CF}" presName="aNode" presStyleLbl="fgAcc1" presStyleIdx="0" presStyleCnt="4" custScaleX="140850" custLinFactNeighborX="-68334" custLinFactNeighborY="-30447">
        <dgm:presLayoutVars>
          <dgm:bulletEnabled val="1"/>
        </dgm:presLayoutVars>
      </dgm:prSet>
      <dgm:spPr/>
    </dgm:pt>
    <dgm:pt modelId="{889BEBD5-A714-48A5-9964-2049589AF276}" type="pres">
      <dgm:prSet presAssocID="{8ACAF172-17B3-4FA6-A9FE-94BD3563D4CF}" presName="aSpace" presStyleCnt="0"/>
      <dgm:spPr/>
    </dgm:pt>
    <dgm:pt modelId="{768EDD62-3D70-426D-AF38-9466032BECF6}" type="pres">
      <dgm:prSet presAssocID="{60412B2D-1BB9-4F97-AAF8-C66971ADAC18}" presName="aNode" presStyleLbl="fgAcc1" presStyleIdx="1" presStyleCnt="4" custLinFactNeighborX="-75257" custLinFactNeighborY="-30227">
        <dgm:presLayoutVars>
          <dgm:bulletEnabled val="1"/>
        </dgm:presLayoutVars>
      </dgm:prSet>
      <dgm:spPr/>
    </dgm:pt>
    <dgm:pt modelId="{EF7D3302-D411-46CD-AEBD-5D79692884C8}" type="pres">
      <dgm:prSet presAssocID="{60412B2D-1BB9-4F97-AAF8-C66971ADAC18}" presName="aSpace" presStyleCnt="0"/>
      <dgm:spPr/>
    </dgm:pt>
    <dgm:pt modelId="{1C5415F7-E02F-4C07-95E8-DF202817DF8D}" type="pres">
      <dgm:prSet presAssocID="{6AA429CC-7572-4D88-AFFE-00D7D0D9C4F5}" presName="aNode" presStyleLbl="fgAcc1" presStyleIdx="2" presStyleCnt="4" custLinFactNeighborX="-75257" custLinFactNeighborY="30008">
        <dgm:presLayoutVars>
          <dgm:bulletEnabled val="1"/>
        </dgm:presLayoutVars>
      </dgm:prSet>
      <dgm:spPr/>
    </dgm:pt>
    <dgm:pt modelId="{6AA4BE21-D1B8-49C9-A887-FB1551F46990}" type="pres">
      <dgm:prSet presAssocID="{6AA429CC-7572-4D88-AFFE-00D7D0D9C4F5}" presName="aSpace" presStyleCnt="0"/>
      <dgm:spPr/>
    </dgm:pt>
    <dgm:pt modelId="{4E6EC71D-933F-474F-96A7-2C7047AFC610}" type="pres">
      <dgm:prSet presAssocID="{FF98A18C-A24E-49EA-8C5E-A632E62DF9AA}" presName="aNode" presStyleLbl="fgAcc1" presStyleIdx="3" presStyleCnt="4" custLinFactNeighborX="-75257" custLinFactNeighborY="90242">
        <dgm:presLayoutVars>
          <dgm:bulletEnabled val="1"/>
        </dgm:presLayoutVars>
      </dgm:prSet>
      <dgm:spPr/>
    </dgm:pt>
    <dgm:pt modelId="{3683867D-8F1E-4B6C-81B8-6B502272809F}" type="pres">
      <dgm:prSet presAssocID="{FF98A18C-A24E-49EA-8C5E-A632E62DF9AA}" presName="aSpace" presStyleCnt="0"/>
      <dgm:spPr/>
    </dgm:pt>
  </dgm:ptLst>
  <dgm:cxnLst>
    <dgm:cxn modelId="{AB790A18-C7CD-42A9-B723-63A6E422BBA8}" srcId="{FA7B1599-F91D-4033-A0D5-9D0BF473DAA6}" destId="{FF98A18C-A24E-49EA-8C5E-A632E62DF9AA}" srcOrd="3" destOrd="0" parTransId="{D07F91F0-5716-4CE6-9C73-16B61C901383}" sibTransId="{19C533E7-6BC8-4A02-8D74-87AB9CF6BCBA}"/>
    <dgm:cxn modelId="{DC0E8862-8671-4577-9D88-2BBAFD46921A}" srcId="{FA7B1599-F91D-4033-A0D5-9D0BF473DAA6}" destId="{60412B2D-1BB9-4F97-AAF8-C66971ADAC18}" srcOrd="1" destOrd="0" parTransId="{BF7972F6-8D6A-4044-A2D9-B3FDE70417B9}" sibTransId="{122CA2A4-543F-4B3F-A844-6501B703D668}"/>
    <dgm:cxn modelId="{D7DC416A-A932-4CE5-AD43-C908A6817E64}" type="presOf" srcId="{6AA429CC-7572-4D88-AFFE-00D7D0D9C4F5}" destId="{1C5415F7-E02F-4C07-95E8-DF202817DF8D}" srcOrd="0" destOrd="0" presId="urn:microsoft.com/office/officeart/2005/8/layout/pyramid2"/>
    <dgm:cxn modelId="{75BA536D-DA57-469B-B96C-74B5A8D35E8F}" srcId="{FA7B1599-F91D-4033-A0D5-9D0BF473DAA6}" destId="{8ACAF172-17B3-4FA6-A9FE-94BD3563D4CF}" srcOrd="0" destOrd="0" parTransId="{6B6843D7-A3DF-4898-BDF1-90ED6D2DABE7}" sibTransId="{97A0144A-A1E0-41E1-88C0-DBDE4C4C3962}"/>
    <dgm:cxn modelId="{03053E7A-73B4-48EB-8395-D22CC3107D41}" type="presOf" srcId="{FF98A18C-A24E-49EA-8C5E-A632E62DF9AA}" destId="{4E6EC71D-933F-474F-96A7-2C7047AFC610}" srcOrd="0" destOrd="0" presId="urn:microsoft.com/office/officeart/2005/8/layout/pyramid2"/>
    <dgm:cxn modelId="{A11E749E-3D30-4841-828D-57D921A3042A}" type="presOf" srcId="{60412B2D-1BB9-4F97-AAF8-C66971ADAC18}" destId="{768EDD62-3D70-426D-AF38-9466032BECF6}" srcOrd="0" destOrd="0" presId="urn:microsoft.com/office/officeart/2005/8/layout/pyramid2"/>
    <dgm:cxn modelId="{FB78CDAC-DBC6-44AC-B855-86B0AB8FD0F1}" type="presOf" srcId="{8ACAF172-17B3-4FA6-A9FE-94BD3563D4CF}" destId="{E558D457-5B30-4438-BC31-DF267F4BDC1E}" srcOrd="0" destOrd="0" presId="urn:microsoft.com/office/officeart/2005/8/layout/pyramid2"/>
    <dgm:cxn modelId="{0691C2AE-5FE9-4E77-9E22-BF56E9E95625}" srcId="{FA7B1599-F91D-4033-A0D5-9D0BF473DAA6}" destId="{6AA429CC-7572-4D88-AFFE-00D7D0D9C4F5}" srcOrd="2" destOrd="0" parTransId="{DA5161F4-91FD-4299-8C6F-EF0B6867C5CB}" sibTransId="{5A8321F1-3308-4085-B31B-AE3E52C97ABB}"/>
    <dgm:cxn modelId="{60DFAABB-777E-490E-B61A-08473534945C}" type="presOf" srcId="{FA7B1599-F91D-4033-A0D5-9D0BF473DAA6}" destId="{1E02EDEB-66C3-41A0-856B-B89D65B46A52}" srcOrd="0" destOrd="0" presId="urn:microsoft.com/office/officeart/2005/8/layout/pyramid2"/>
    <dgm:cxn modelId="{004E3C2A-A70A-4A57-9DBD-8BA1366D3585}" type="presParOf" srcId="{1E02EDEB-66C3-41A0-856B-B89D65B46A52}" destId="{E9FC82DB-5BFB-44FD-ADA9-D001FAB1944F}" srcOrd="0" destOrd="0" presId="urn:microsoft.com/office/officeart/2005/8/layout/pyramid2"/>
    <dgm:cxn modelId="{396377EB-B0E1-4015-96BA-6F044E2BE640}" type="presParOf" srcId="{1E02EDEB-66C3-41A0-856B-B89D65B46A52}" destId="{8DC4C62C-AF57-4196-B100-69C267D9D621}" srcOrd="1" destOrd="0" presId="urn:microsoft.com/office/officeart/2005/8/layout/pyramid2"/>
    <dgm:cxn modelId="{BE6E2739-A36F-4AE1-B4D2-7C6D2978E995}" type="presParOf" srcId="{8DC4C62C-AF57-4196-B100-69C267D9D621}" destId="{E558D457-5B30-4438-BC31-DF267F4BDC1E}" srcOrd="0" destOrd="0" presId="urn:microsoft.com/office/officeart/2005/8/layout/pyramid2"/>
    <dgm:cxn modelId="{A2EF937F-EA93-4BFA-992B-C9ADF9AFD951}" type="presParOf" srcId="{8DC4C62C-AF57-4196-B100-69C267D9D621}" destId="{889BEBD5-A714-48A5-9964-2049589AF276}" srcOrd="1" destOrd="0" presId="urn:microsoft.com/office/officeart/2005/8/layout/pyramid2"/>
    <dgm:cxn modelId="{E0E36D50-AD55-47EF-9584-A3BC81D1911A}" type="presParOf" srcId="{8DC4C62C-AF57-4196-B100-69C267D9D621}" destId="{768EDD62-3D70-426D-AF38-9466032BECF6}" srcOrd="2" destOrd="0" presId="urn:microsoft.com/office/officeart/2005/8/layout/pyramid2"/>
    <dgm:cxn modelId="{EA16049A-C5E0-4F59-80E8-E44EB4292DAC}" type="presParOf" srcId="{8DC4C62C-AF57-4196-B100-69C267D9D621}" destId="{EF7D3302-D411-46CD-AEBD-5D79692884C8}" srcOrd="3" destOrd="0" presId="urn:microsoft.com/office/officeart/2005/8/layout/pyramid2"/>
    <dgm:cxn modelId="{ECFA7195-5012-4406-BE79-B48764583C4F}" type="presParOf" srcId="{8DC4C62C-AF57-4196-B100-69C267D9D621}" destId="{1C5415F7-E02F-4C07-95E8-DF202817DF8D}" srcOrd="4" destOrd="0" presId="urn:microsoft.com/office/officeart/2005/8/layout/pyramid2"/>
    <dgm:cxn modelId="{830F39DB-FD3B-4363-A96B-07183CDD7FDC}" type="presParOf" srcId="{8DC4C62C-AF57-4196-B100-69C267D9D621}" destId="{6AA4BE21-D1B8-49C9-A887-FB1551F46990}" srcOrd="5" destOrd="0" presId="urn:microsoft.com/office/officeart/2005/8/layout/pyramid2"/>
    <dgm:cxn modelId="{F913FF51-5F22-4EB0-BE71-DE348771AC4B}" type="presParOf" srcId="{8DC4C62C-AF57-4196-B100-69C267D9D621}" destId="{4E6EC71D-933F-474F-96A7-2C7047AFC610}" srcOrd="6" destOrd="0" presId="urn:microsoft.com/office/officeart/2005/8/layout/pyramid2"/>
    <dgm:cxn modelId="{AAE0F48F-CECF-454A-B424-0D1A48F2F316}" type="presParOf" srcId="{8DC4C62C-AF57-4196-B100-69C267D9D621}" destId="{3683867D-8F1E-4B6C-81B8-6B502272809F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467120-155E-4D81-8589-6915254E87D3}">
      <dsp:nvSpPr>
        <dsp:cNvPr id="0" name=""/>
        <dsp:cNvSpPr/>
      </dsp:nvSpPr>
      <dsp:spPr>
        <a:xfrm>
          <a:off x="1694" y="263637"/>
          <a:ext cx="3613777" cy="21682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Remnant</a:t>
          </a:r>
          <a:r>
            <a:rPr lang="ja-JP" altLang="en-US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の　いみ</a:t>
          </a:r>
          <a:endParaRPr lang="ko-KR" altLang="en-US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5200" y="327143"/>
        <a:ext cx="3486765" cy="2041254"/>
      </dsp:txXfrm>
    </dsp:sp>
    <dsp:sp modelId="{AF1B6340-05E9-43A0-8F1A-FDCE8D06A5FB}">
      <dsp:nvSpPr>
        <dsp:cNvPr id="0" name=""/>
        <dsp:cNvSpPr/>
      </dsp:nvSpPr>
      <dsp:spPr>
        <a:xfrm>
          <a:off x="3933484" y="899662"/>
          <a:ext cx="766120" cy="89621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2400" kern="1200"/>
        </a:p>
      </dsp:txBody>
      <dsp:txXfrm>
        <a:off x="3933484" y="1078905"/>
        <a:ext cx="536284" cy="537730"/>
      </dsp:txXfrm>
    </dsp:sp>
    <dsp:sp modelId="{04D2759C-7DCC-4C17-9C6E-0924B78185C3}">
      <dsp:nvSpPr>
        <dsp:cNvPr id="0" name=""/>
        <dsp:cNvSpPr/>
      </dsp:nvSpPr>
      <dsp:spPr>
        <a:xfrm>
          <a:off x="5060983" y="263637"/>
          <a:ext cx="3613777" cy="21682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5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ja-JP" altLang="en-US" sz="2900" kern="1200" dirty="0"/>
            <a:t>のこりのもの</a:t>
          </a:r>
          <a:r>
            <a:rPr lang="en-US" altLang="ko-KR" sz="2900" kern="1200" dirty="0"/>
            <a:t>, </a:t>
          </a:r>
        </a:p>
        <a:p>
          <a:pPr marL="0" lvl="0" indent="0" algn="ctr" defTabSz="1289050" latinLnBrk="1">
            <a:lnSpc>
              <a:spcPct val="5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ja-JP" altLang="en-US" sz="2900" kern="1200" dirty="0"/>
            <a:t>のこるもの</a:t>
          </a:r>
          <a:r>
            <a:rPr lang="en-US" altLang="ko-KR" sz="2900" kern="1200" dirty="0"/>
            <a:t>, </a:t>
          </a:r>
        </a:p>
        <a:p>
          <a:pPr marL="0" lvl="0" indent="0" algn="ctr" defTabSz="1289050" latinLnBrk="1">
            <a:lnSpc>
              <a:spcPct val="5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ja-JP" altLang="en-US" sz="2900" kern="1200" dirty="0"/>
            <a:t>のこれるもの</a:t>
          </a:r>
          <a:r>
            <a:rPr lang="en-US" altLang="ko-KR" sz="2900" kern="1200" dirty="0"/>
            <a:t>, </a:t>
          </a:r>
        </a:p>
        <a:p>
          <a:pPr marL="0" lvl="0" indent="0" algn="ctr" defTabSz="1289050" latinLnBrk="1">
            <a:lnSpc>
              <a:spcPct val="5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ja-JP" altLang="en-US" sz="2900" kern="1200" dirty="0"/>
            <a:t>のこすもの</a:t>
          </a:r>
          <a:endParaRPr lang="ko-KR" altLang="en-US" sz="2900" kern="1200" dirty="0"/>
        </a:p>
      </dsp:txBody>
      <dsp:txXfrm>
        <a:off x="5124489" y="327143"/>
        <a:ext cx="3486765" cy="2041254"/>
      </dsp:txXfrm>
    </dsp:sp>
    <dsp:sp modelId="{389F1F58-C6BC-4749-96C8-0332E7418BFD}">
      <dsp:nvSpPr>
        <dsp:cNvPr id="0" name=""/>
        <dsp:cNvSpPr/>
      </dsp:nvSpPr>
      <dsp:spPr>
        <a:xfrm rot="5400000">
          <a:off x="6484812" y="2684868"/>
          <a:ext cx="766120" cy="89621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2400" kern="1200"/>
        </a:p>
      </dsp:txBody>
      <dsp:txXfrm rot="-5400000">
        <a:off x="6599007" y="2749916"/>
        <a:ext cx="537730" cy="536284"/>
      </dsp:txXfrm>
    </dsp:sp>
    <dsp:sp modelId="{5A9958B8-409D-4389-9304-E234747DDB28}">
      <dsp:nvSpPr>
        <dsp:cNvPr id="0" name=""/>
        <dsp:cNvSpPr/>
      </dsp:nvSpPr>
      <dsp:spPr>
        <a:xfrm>
          <a:off x="5060983" y="3877415"/>
          <a:ext cx="3613777" cy="21682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ts val="204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き</a:t>
          </a:r>
          <a:r>
            <a:rPr lang="ko-KR" altLang="en-US" sz="2900" kern="1200" dirty="0"/>
            <a:t> </a:t>
          </a:r>
          <a:r>
            <a:rPr lang="en-US" altLang="ko-KR" sz="2900" kern="1200" dirty="0"/>
            <a:t>– </a:t>
          </a:r>
          <a:r>
            <a:rPr lang="ja-JP" altLang="en-US" sz="2900" kern="1200" dirty="0"/>
            <a:t>ね</a:t>
          </a:r>
          <a:r>
            <a:rPr lang="en-US" altLang="ko-KR" sz="2900" kern="1200" dirty="0"/>
            <a:t>, </a:t>
          </a:r>
        </a:p>
        <a:p>
          <a:pPr marL="0" lvl="0" indent="0" algn="ctr" defTabSz="1289050" latinLnBrk="1">
            <a:lnSpc>
              <a:spcPts val="204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900" kern="1200" dirty="0"/>
            <a:t>きりかぶ</a:t>
          </a:r>
          <a:r>
            <a:rPr lang="en-US" altLang="ko-KR" sz="2900" kern="1200" dirty="0"/>
            <a:t>, </a:t>
          </a:r>
        </a:p>
        <a:p>
          <a:pPr marL="0" lvl="0" indent="0" algn="ctr" defTabSz="1289050" latinLnBrk="1">
            <a:lnSpc>
              <a:spcPts val="204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900" kern="1200" dirty="0"/>
            <a:t>あたらしいめ</a:t>
          </a:r>
          <a:r>
            <a:rPr lang="en-US" altLang="ko-KR" sz="2900" kern="1200" dirty="0"/>
            <a:t>, </a:t>
          </a:r>
        </a:p>
        <a:p>
          <a:pPr marL="0" lvl="0" indent="0" algn="ctr" defTabSz="1289050" latinLnBrk="1">
            <a:lnSpc>
              <a:spcPts val="204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900" kern="1200" dirty="0"/>
            <a:t>き</a:t>
          </a:r>
          <a:r>
            <a:rPr lang="en-US" altLang="ko-KR" sz="2900" kern="1200" dirty="0"/>
            <a:t>, </a:t>
          </a:r>
          <a:r>
            <a:rPr lang="ja-JP" altLang="en-US" sz="2900" kern="1200" dirty="0"/>
            <a:t>もり</a:t>
          </a:r>
          <a:endParaRPr lang="ko-KR" altLang="en-US" sz="2900" kern="1200" dirty="0"/>
        </a:p>
      </dsp:txBody>
      <dsp:txXfrm>
        <a:off x="5124489" y="3940921"/>
        <a:ext cx="3486765" cy="2041254"/>
      </dsp:txXfrm>
    </dsp:sp>
    <dsp:sp modelId="{FEC29DA7-D827-49CD-90FB-60D7D74DE76B}">
      <dsp:nvSpPr>
        <dsp:cNvPr id="0" name=""/>
        <dsp:cNvSpPr/>
      </dsp:nvSpPr>
      <dsp:spPr>
        <a:xfrm rot="10800000">
          <a:off x="3976850" y="4513440"/>
          <a:ext cx="766120" cy="89621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2400" kern="1200"/>
        </a:p>
      </dsp:txBody>
      <dsp:txXfrm rot="10800000">
        <a:off x="4206686" y="4692683"/>
        <a:ext cx="536284" cy="537730"/>
      </dsp:txXfrm>
    </dsp:sp>
    <dsp:sp modelId="{65E0214D-45C7-44C8-8EA9-D44F0CE20D89}">
      <dsp:nvSpPr>
        <dsp:cNvPr id="0" name=""/>
        <dsp:cNvSpPr/>
      </dsp:nvSpPr>
      <dsp:spPr>
        <a:xfrm>
          <a:off x="1694" y="3877415"/>
          <a:ext cx="3613777" cy="21682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ja-JP" altLang="en-US" sz="2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ひと</a:t>
          </a:r>
          <a:r>
            <a:rPr lang="ko-KR" altLang="en-US" sz="2900" kern="1200" dirty="0"/>
            <a:t> </a:t>
          </a:r>
          <a:r>
            <a:rPr lang="en-US" altLang="ko-KR" sz="2900" kern="1200" dirty="0"/>
            <a:t>–</a:t>
          </a:r>
          <a:r>
            <a:rPr lang="ja-JP" altLang="en-US" sz="2900" kern="1200" dirty="0"/>
            <a:t>ちらされたもの</a:t>
          </a:r>
          <a:r>
            <a:rPr lang="en-US" altLang="ko-KR" sz="2900" kern="1200" dirty="0"/>
            <a:t>, </a:t>
          </a:r>
          <a:r>
            <a:rPr lang="ja-JP" altLang="en-US" sz="2900" kern="1200" dirty="0"/>
            <a:t>かくされたもの</a:t>
          </a:r>
          <a:r>
            <a:rPr lang="en-US" altLang="ko-KR" sz="2900" kern="1200" dirty="0"/>
            <a:t>, </a:t>
          </a:r>
        </a:p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ja-JP" altLang="en-US" sz="2900" kern="1200" dirty="0"/>
            <a:t>きりゅうしゃ</a:t>
          </a:r>
          <a:endParaRPr lang="ko-KR" altLang="en-US" sz="2900" kern="1200" dirty="0"/>
        </a:p>
      </dsp:txBody>
      <dsp:txXfrm>
        <a:off x="65200" y="3940921"/>
        <a:ext cx="3486765" cy="20412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AFA8EA-4346-4F31-AAA1-E4E40B1CD558}">
      <dsp:nvSpPr>
        <dsp:cNvPr id="0" name=""/>
        <dsp:cNvSpPr/>
      </dsp:nvSpPr>
      <dsp:spPr>
        <a:xfrm>
          <a:off x="58256" y="0"/>
          <a:ext cx="6408712" cy="6408712"/>
        </a:xfrm>
        <a:prstGeom prst="triangl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16F36D-DEAD-426A-B623-88985D6BE6BB}">
      <dsp:nvSpPr>
        <dsp:cNvPr id="0" name=""/>
        <dsp:cNvSpPr/>
      </dsp:nvSpPr>
      <dsp:spPr>
        <a:xfrm>
          <a:off x="2700475" y="641497"/>
          <a:ext cx="5444771" cy="91123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 rtl="0" latinLnBrk="1">
            <a:lnSpc>
              <a:spcPct val="5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000" b="1" kern="1200" dirty="0"/>
            <a:t>RUTC</a:t>
          </a:r>
        </a:p>
        <a:p>
          <a:pPr marL="0" lvl="0" indent="0" algn="ctr" defTabSz="1333500" rtl="0" latinLnBrk="1">
            <a:lnSpc>
              <a:spcPct val="5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000" b="1" kern="1200" dirty="0"/>
            <a:t>(</a:t>
          </a:r>
          <a:r>
            <a:rPr lang="ja-JP" altLang="en-US" sz="2400" b="1" kern="1200" dirty="0"/>
            <a:t>レムナントきょうどうたいくんれんじょう</a:t>
          </a:r>
          <a:r>
            <a:rPr lang="en-US" sz="3000" b="1" kern="1200" dirty="0"/>
            <a:t>)</a:t>
          </a:r>
          <a:endParaRPr lang="ko-KR" sz="3000" kern="1200" dirty="0"/>
        </a:p>
      </dsp:txBody>
      <dsp:txXfrm>
        <a:off x="2744958" y="685980"/>
        <a:ext cx="5355805" cy="822272"/>
      </dsp:txXfrm>
    </dsp:sp>
    <dsp:sp modelId="{4FF4DAFA-BB25-483B-86CE-AD0CD1B88F06}">
      <dsp:nvSpPr>
        <dsp:cNvPr id="0" name=""/>
        <dsp:cNvSpPr/>
      </dsp:nvSpPr>
      <dsp:spPr>
        <a:xfrm>
          <a:off x="3340029" y="1666640"/>
          <a:ext cx="4165662" cy="91123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Remnant</a:t>
          </a:r>
          <a:endParaRPr lang="ko-KR" sz="3000" kern="1200"/>
        </a:p>
      </dsp:txBody>
      <dsp:txXfrm>
        <a:off x="3384512" y="1711123"/>
        <a:ext cx="4076696" cy="822272"/>
      </dsp:txXfrm>
    </dsp:sp>
    <dsp:sp modelId="{D90FE5CE-49E1-4A09-9C17-073484456940}">
      <dsp:nvSpPr>
        <dsp:cNvPr id="0" name=""/>
        <dsp:cNvSpPr/>
      </dsp:nvSpPr>
      <dsp:spPr>
        <a:xfrm>
          <a:off x="3340029" y="2691784"/>
          <a:ext cx="4165662" cy="91123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Unity</a:t>
          </a:r>
          <a:endParaRPr lang="ko-KR" sz="3000" kern="1200"/>
        </a:p>
      </dsp:txBody>
      <dsp:txXfrm>
        <a:off x="3384512" y="2736267"/>
        <a:ext cx="4076696" cy="822272"/>
      </dsp:txXfrm>
    </dsp:sp>
    <dsp:sp modelId="{7AC54CC8-7DB1-4F18-A250-720FBB05A934}">
      <dsp:nvSpPr>
        <dsp:cNvPr id="0" name=""/>
        <dsp:cNvSpPr/>
      </dsp:nvSpPr>
      <dsp:spPr>
        <a:xfrm>
          <a:off x="3340029" y="3716927"/>
          <a:ext cx="4165662" cy="91123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Training</a:t>
          </a:r>
          <a:endParaRPr lang="ko-KR" sz="3000" kern="1200"/>
        </a:p>
      </dsp:txBody>
      <dsp:txXfrm>
        <a:off x="3384512" y="3761410"/>
        <a:ext cx="4076696" cy="822272"/>
      </dsp:txXfrm>
    </dsp:sp>
    <dsp:sp modelId="{F0008148-EAFC-40C0-A958-F2DD8F4B3DD9}">
      <dsp:nvSpPr>
        <dsp:cNvPr id="0" name=""/>
        <dsp:cNvSpPr/>
      </dsp:nvSpPr>
      <dsp:spPr>
        <a:xfrm>
          <a:off x="3340029" y="4742071"/>
          <a:ext cx="4165662" cy="91123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Center</a:t>
          </a:r>
          <a:endParaRPr lang="ko-KR" sz="3000" kern="1200"/>
        </a:p>
      </dsp:txBody>
      <dsp:txXfrm>
        <a:off x="3384512" y="4786554"/>
        <a:ext cx="4076696" cy="8222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FC82DB-5BFB-44FD-ADA9-D001FAB1944F}">
      <dsp:nvSpPr>
        <dsp:cNvPr id="0" name=""/>
        <dsp:cNvSpPr/>
      </dsp:nvSpPr>
      <dsp:spPr>
        <a:xfrm>
          <a:off x="976010" y="0"/>
          <a:ext cx="6048672" cy="6048672"/>
        </a:xfrm>
        <a:prstGeom prst="triangle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58D457-5B30-4438-BC31-DF267F4BDC1E}">
      <dsp:nvSpPr>
        <dsp:cNvPr id="0" name=""/>
        <dsp:cNvSpPr/>
      </dsp:nvSpPr>
      <dsp:spPr>
        <a:xfrm>
          <a:off x="0" y="564542"/>
          <a:ext cx="5537710" cy="107505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3800" b="1" kern="1200" spc="-200" baseline="0" dirty="0">
              <a:solidFill>
                <a:schemeClr val="accent3">
                  <a:lumMod val="50000"/>
                </a:schemeClr>
              </a:solidFill>
            </a:rPr>
            <a:t>だい</a:t>
          </a:r>
          <a:r>
            <a:rPr lang="ko-KR" sz="3800" b="1" kern="1200" spc="-200" baseline="0" dirty="0">
              <a:solidFill>
                <a:schemeClr val="accent3">
                  <a:lumMod val="50000"/>
                </a:schemeClr>
              </a:solidFill>
            </a:rPr>
            <a:t> </a:t>
          </a:r>
          <a:r>
            <a:rPr lang="en-US" sz="3800" b="1" kern="1200" spc="-200" baseline="0" dirty="0">
              <a:solidFill>
                <a:schemeClr val="accent3">
                  <a:lumMod val="50000"/>
                </a:schemeClr>
              </a:solidFill>
            </a:rPr>
            <a:t>1 2 3 RUTC </a:t>
          </a:r>
          <a:r>
            <a:rPr lang="ja-JP" altLang="en-US" sz="3800" b="1" kern="1200" spc="-200" baseline="0" dirty="0">
              <a:solidFill>
                <a:schemeClr val="accent3">
                  <a:lumMod val="50000"/>
                </a:schemeClr>
              </a:solidFill>
            </a:rPr>
            <a:t>うんどう</a:t>
          </a:r>
          <a:endParaRPr lang="ko-KR" sz="3800" kern="1200" spc="-200" baseline="0" dirty="0">
            <a:solidFill>
              <a:schemeClr val="accent3">
                <a:lumMod val="50000"/>
              </a:schemeClr>
            </a:solidFill>
          </a:endParaRPr>
        </a:p>
      </dsp:txBody>
      <dsp:txXfrm>
        <a:off x="52480" y="617022"/>
        <a:ext cx="5432750" cy="970096"/>
      </dsp:txXfrm>
    </dsp:sp>
    <dsp:sp modelId="{768EDD62-3D70-426D-AF38-9466032BECF6}">
      <dsp:nvSpPr>
        <dsp:cNvPr id="0" name=""/>
        <dsp:cNvSpPr/>
      </dsp:nvSpPr>
      <dsp:spPr>
        <a:xfrm>
          <a:off x="433623" y="1774277"/>
          <a:ext cx="3931636" cy="107505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-19925"/>
              <a:satOff val="-3638"/>
              <a:lumOff val="2105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(237</a:t>
          </a:r>
          <a:r>
            <a:rPr lang="ja-JP" altLang="en-US" sz="2700" b="1" kern="1200" dirty="0"/>
            <a:t>かこく</a:t>
          </a:r>
          <a:r>
            <a:rPr lang="en-US" sz="2700" b="1" kern="1200" dirty="0"/>
            <a:t>)</a:t>
          </a:r>
          <a:endParaRPr lang="ko-KR" sz="2700" kern="1200" dirty="0"/>
        </a:p>
      </dsp:txBody>
      <dsp:txXfrm>
        <a:off x="486103" y="1826757"/>
        <a:ext cx="3826676" cy="970096"/>
      </dsp:txXfrm>
    </dsp:sp>
    <dsp:sp modelId="{1C5415F7-E02F-4C07-95E8-DF202817DF8D}">
      <dsp:nvSpPr>
        <dsp:cNvPr id="0" name=""/>
        <dsp:cNvSpPr/>
      </dsp:nvSpPr>
      <dsp:spPr>
        <a:xfrm>
          <a:off x="433623" y="3064661"/>
          <a:ext cx="3931636" cy="107505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-39850"/>
              <a:satOff val="-7276"/>
              <a:lumOff val="4210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 latinLnBrk="1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ja-JP" altLang="en-US" sz="2700" b="1" kern="1200" dirty="0"/>
            <a:t>うけた　こたえ</a:t>
          </a:r>
          <a:endParaRPr lang="en-US" altLang="ja-JP" sz="2700" b="1" kern="1200" dirty="0"/>
        </a:p>
        <a:p>
          <a:pPr marL="0" lvl="0" indent="0" algn="ctr" defTabSz="1200150" rtl="0" latinLnBrk="1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700" b="1" kern="1200" dirty="0"/>
            <a:t>-</a:t>
          </a:r>
          <a:r>
            <a:rPr lang="ja-JP" altLang="en-US" sz="2700" b="1" kern="1200" dirty="0"/>
            <a:t>ロマ</a:t>
          </a:r>
          <a:r>
            <a:rPr lang="en-US" sz="2700" b="1" kern="1200" dirty="0"/>
            <a:t>16:20</a:t>
          </a:r>
          <a:endParaRPr lang="ko-KR" sz="2700" kern="1200" dirty="0"/>
        </a:p>
      </dsp:txBody>
      <dsp:txXfrm>
        <a:off x="486103" y="3117141"/>
        <a:ext cx="3826676" cy="970096"/>
      </dsp:txXfrm>
    </dsp:sp>
    <dsp:sp modelId="{4E6EC71D-933F-474F-96A7-2C7047AFC610}">
      <dsp:nvSpPr>
        <dsp:cNvPr id="0" name=""/>
        <dsp:cNvSpPr/>
      </dsp:nvSpPr>
      <dsp:spPr>
        <a:xfrm>
          <a:off x="433623" y="4355044"/>
          <a:ext cx="3931636" cy="107505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-19925"/>
              <a:satOff val="-3638"/>
              <a:lumOff val="2105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 latinLnBrk="1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ja-JP" altLang="en-US" sz="2700" b="1" kern="1200" spc="-200" baseline="0" dirty="0"/>
            <a:t>うける　こたえ</a:t>
          </a:r>
          <a:r>
            <a:rPr lang="en-US" altLang="ko-KR" sz="1500" b="1" kern="1200" spc="-200" baseline="0" dirty="0"/>
            <a:t> </a:t>
          </a:r>
        </a:p>
        <a:p>
          <a:pPr marL="0" lvl="0" indent="0" algn="ctr" defTabSz="1200150" rtl="0" latinLnBrk="1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700" b="1" kern="1200" spc="-200" baseline="0" dirty="0"/>
            <a:t>-</a:t>
          </a:r>
          <a:r>
            <a:rPr lang="en-US" sz="1500" b="1" kern="1200" spc="-200" baseline="0" dirty="0"/>
            <a:t> </a:t>
          </a:r>
          <a:r>
            <a:rPr lang="ja-JP" altLang="en-US" sz="2700" b="1" kern="1200" spc="-200" baseline="0" dirty="0"/>
            <a:t>ロマ</a:t>
          </a:r>
          <a:r>
            <a:rPr lang="ko-KR" sz="2700" b="1" kern="1200" spc="-200" baseline="0" dirty="0"/>
            <a:t> </a:t>
          </a:r>
          <a:r>
            <a:rPr lang="en-US" sz="2700" b="1" kern="1200" spc="-200" baseline="0" dirty="0"/>
            <a:t>16:25-27</a:t>
          </a:r>
          <a:endParaRPr lang="ko-KR" sz="2700" kern="1200" spc="-200" baseline="0" dirty="0"/>
        </a:p>
      </dsp:txBody>
      <dsp:txXfrm>
        <a:off x="486103" y="4407524"/>
        <a:ext cx="3826676" cy="9700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2020-02-07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이미지출처 </a:t>
            </a:r>
            <a:r>
              <a:rPr lang="en-US" altLang="ko-KR" dirty="0"/>
              <a:t>: https://field20.blog.me/40026693743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 출처 </a:t>
            </a:r>
            <a:r>
              <a:rPr lang="en-US" altLang="ko-KR" dirty="0"/>
              <a:t>: https://blog.naver.com/ya8815/220034813714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 출처 </a:t>
            </a:r>
            <a:r>
              <a:rPr lang="en-US" altLang="ko-KR" dirty="0"/>
              <a:t>: https://blog.naver.com/ya8815/220034813714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 출처 </a:t>
            </a:r>
            <a:r>
              <a:rPr lang="en-US" altLang="ko-KR" dirty="0"/>
              <a:t>: https://blog.naver.com/ya8815/220034813714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2020-02-07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2020-02-07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2020-02-07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2020-02-07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2020-02-07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2020-02-07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2020-02-07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51520" y="4653136"/>
            <a:ext cx="4680520" cy="792088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en-US" altLang="ja-JP" sz="4800" b="1" spc="-30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</a:t>
            </a:r>
            <a:r>
              <a:rPr lang="ja-JP" altLang="en-US" sz="4800" b="1" spc="-30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サムエル</a:t>
            </a:r>
            <a:r>
              <a:rPr lang="ko-KR" altLang="en-US" sz="4800" b="1" spc="-30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강M" pitchFamily="18" charset="-127"/>
              </a:rPr>
              <a:t> </a:t>
            </a:r>
            <a:r>
              <a:rPr lang="en-US" altLang="ko-KR" sz="4800" b="1" spc="-30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7:1-15</a:t>
            </a: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-249279" y="548680"/>
            <a:ext cx="9129192" cy="1470025"/>
          </a:xfrm>
        </p:spPr>
        <p:txBody>
          <a:bodyPr>
            <a:normAutofit fontScale="90000"/>
          </a:bodyPr>
          <a:lstStyle/>
          <a:p>
            <a:r>
              <a:rPr lang="ko-KR" altLang="en-US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br>
              <a:rPr lang="en-US" altLang="ko-KR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</a:t>
            </a:r>
            <a:r>
              <a:rPr lang="en-US" altLang="ko-KR" sz="4800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800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せいしょから　しっていく</a:t>
            </a:r>
            <a:br>
              <a:rPr lang="en-US" altLang="ja-JP" sz="4800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ko-KR" altLang="en-US" sz="4000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en-US" altLang="ko-KR" sz="4800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RUTC</a:t>
            </a:r>
            <a:r>
              <a:rPr lang="ja-JP" altLang="en-US" sz="4800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うんどう</a:t>
            </a:r>
            <a:r>
              <a:rPr lang="en-US" altLang="ko-KR" sz="4800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br>
              <a:rPr lang="en-US" altLang="ko-KR" sz="88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88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ミツパうんどう</a:t>
            </a:r>
            <a:r>
              <a:rPr lang="ko-KR" altLang="en-US" sz="8900" b="1" dirty="0">
                <a:ln w="18000">
                  <a:solidFill>
                    <a:srgbClr val="D60093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ko-KR" altLang="en-US" sz="89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</a:p>
        </p:txBody>
      </p:sp>
      <p:pic>
        <p:nvPicPr>
          <p:cNvPr id="4" name="Picture 1" descr="사무엘 엘리 성전 촛불 예배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068960"/>
            <a:ext cx="3996727" cy="3715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44000" cy="129614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4800" spc="-2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4800" spc="-2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4800" spc="-2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サムエルを　とおして　</a:t>
            </a:r>
            <a:br>
              <a:rPr lang="en-US" altLang="ja-JP" sz="4800" spc="-2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4800" spc="-2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ミツパうんどうが　はじまりました</a:t>
            </a:r>
            <a:endParaRPr lang="ko-KR" altLang="en-US" sz="4800" spc="-2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335108"/>
            <a:ext cx="7760183" cy="488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109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251520" y="331656"/>
            <a:ext cx="6372200" cy="1008112"/>
          </a:xfrm>
          <a:prstGeom prst="roundRect">
            <a:avLst/>
          </a:prstGeom>
          <a:solidFill>
            <a:srgbClr val="0091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en-US" altLang="ko-KR" sz="2000" b="1" spc="-21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000" b="1" spc="-21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すべての　たみが　ひとつの　ところに　あつまりました</a:t>
            </a:r>
            <a:endParaRPr lang="en-US" altLang="ko-KR" sz="4000" b="1" spc="-21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icture 1" descr="사무엘 미스바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9" y="1855108"/>
            <a:ext cx="8469595" cy="521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033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251520" y="331656"/>
            <a:ext cx="7272808" cy="1008112"/>
          </a:xfrm>
          <a:prstGeom prst="roundRect">
            <a:avLst/>
          </a:prstGeom>
          <a:solidFill>
            <a:srgbClr val="0091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en-US" altLang="ko-KR" sz="2000" b="1" spc="-21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000" b="1" spc="-21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すべての　ぐうぞうを　</a:t>
            </a:r>
            <a:endParaRPr lang="en-US" altLang="ja-JP" sz="4000" b="1" spc="-21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/>
            </a:pPr>
            <a:r>
              <a:rPr lang="ja-JP" altLang="en-US" sz="4000" b="1" spc="-21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とりのぞきました</a:t>
            </a:r>
            <a:endParaRPr lang="en-US" altLang="ko-KR" sz="4000" b="1" spc="-21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0" y="1772816"/>
            <a:ext cx="9049320" cy="451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FA2C382-081B-4229-B4BA-623DDF108C44}"/>
              </a:ext>
            </a:extLst>
          </p:cNvPr>
          <p:cNvSpPr txBox="1"/>
          <p:nvPr/>
        </p:nvSpPr>
        <p:spPr>
          <a:xfrm>
            <a:off x="1475656" y="2669764"/>
            <a:ext cx="1080120" cy="338554"/>
          </a:xfrm>
          <a:prstGeom prst="rect">
            <a:avLst/>
          </a:prstGeom>
          <a:solidFill>
            <a:srgbClr val="366A74"/>
          </a:solidFill>
          <a:ln>
            <a:solidFill>
              <a:srgbClr val="2D5052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solidFill>
                  <a:schemeClr val="bg1"/>
                </a:solidFill>
              </a:rPr>
              <a:t>わざわい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9E99DAA-B4CB-4573-93CD-B07C1AE57712}"/>
              </a:ext>
            </a:extLst>
          </p:cNvPr>
          <p:cNvSpPr txBox="1"/>
          <p:nvPr/>
        </p:nvSpPr>
        <p:spPr>
          <a:xfrm>
            <a:off x="7351815" y="4653136"/>
            <a:ext cx="1080120" cy="338554"/>
          </a:xfrm>
          <a:prstGeom prst="rect">
            <a:avLst/>
          </a:prstGeom>
          <a:solidFill>
            <a:srgbClr val="366A74"/>
          </a:solidFill>
          <a:ln>
            <a:solidFill>
              <a:srgbClr val="2D5052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solidFill>
                  <a:schemeClr val="bg1"/>
                </a:solidFill>
              </a:rPr>
              <a:t>わざわい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D6C2371-33DE-416C-A339-95CD8B66EC19}"/>
              </a:ext>
            </a:extLst>
          </p:cNvPr>
          <p:cNvSpPr txBox="1"/>
          <p:nvPr/>
        </p:nvSpPr>
        <p:spPr>
          <a:xfrm>
            <a:off x="395536" y="4149080"/>
            <a:ext cx="838336" cy="338554"/>
          </a:xfrm>
          <a:prstGeom prst="rect">
            <a:avLst/>
          </a:prstGeom>
          <a:solidFill>
            <a:srgbClr val="366A74"/>
          </a:solidFill>
          <a:ln>
            <a:solidFill>
              <a:srgbClr val="2D5052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solidFill>
                  <a:schemeClr val="bg1"/>
                </a:solidFill>
              </a:rPr>
              <a:t>のろい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F36B991-431C-41C2-9988-C6FE296BF01E}"/>
              </a:ext>
            </a:extLst>
          </p:cNvPr>
          <p:cNvSpPr txBox="1"/>
          <p:nvPr/>
        </p:nvSpPr>
        <p:spPr>
          <a:xfrm>
            <a:off x="7646438" y="2669764"/>
            <a:ext cx="838336" cy="338554"/>
          </a:xfrm>
          <a:prstGeom prst="rect">
            <a:avLst/>
          </a:prstGeom>
          <a:solidFill>
            <a:srgbClr val="366A74"/>
          </a:solidFill>
          <a:ln>
            <a:solidFill>
              <a:srgbClr val="2D5052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solidFill>
                  <a:schemeClr val="bg1"/>
                </a:solidFill>
              </a:rPr>
              <a:t>のろい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7779FC9-7790-4249-9EB9-BB85393AB5B9}"/>
              </a:ext>
            </a:extLst>
          </p:cNvPr>
          <p:cNvSpPr txBox="1"/>
          <p:nvPr/>
        </p:nvSpPr>
        <p:spPr>
          <a:xfrm>
            <a:off x="1512978" y="5229200"/>
            <a:ext cx="838336" cy="338554"/>
          </a:xfrm>
          <a:prstGeom prst="rect">
            <a:avLst/>
          </a:prstGeom>
          <a:solidFill>
            <a:srgbClr val="366A74"/>
          </a:solidFill>
          <a:ln>
            <a:solidFill>
              <a:srgbClr val="2D5052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solidFill>
                  <a:schemeClr val="bg1"/>
                </a:solidFill>
              </a:rPr>
              <a:t>のろい</a:t>
            </a:r>
          </a:p>
        </p:txBody>
      </p:sp>
    </p:spTree>
    <p:extLst>
      <p:ext uri="{BB962C8B-B14F-4D97-AF65-F5344CB8AC3E}">
        <p14:creationId xmlns:p14="http://schemas.microsoft.com/office/powerpoint/2010/main" val="40771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251520" y="331656"/>
            <a:ext cx="8568952" cy="1441160"/>
          </a:xfrm>
          <a:prstGeom prst="roundRect">
            <a:avLst/>
          </a:prstGeom>
          <a:solidFill>
            <a:srgbClr val="0091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en-US" altLang="ko-KR" sz="2000" b="1" spc="-21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サムエルが　いきている　あいだ</a:t>
            </a:r>
            <a:endParaRPr lang="en-US" altLang="ja-JP" sz="40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/>
            </a:pPr>
            <a:r>
              <a:rPr lang="ja-JP" altLang="en-US" sz="4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ペリシテとの　せんそうは　ありませんでした</a:t>
            </a:r>
            <a:endParaRPr lang="en-US" altLang="ko-KR" sz="40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Picture 1" descr="군인들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15" y="2636912"/>
            <a:ext cx="6885361" cy="4816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778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470" y="980728"/>
            <a:ext cx="6280242" cy="5578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구름 1"/>
          <p:cNvSpPr/>
          <p:nvPr/>
        </p:nvSpPr>
        <p:spPr>
          <a:xfrm>
            <a:off x="251520" y="184448"/>
            <a:ext cx="2952328" cy="2092424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めいそう</a:t>
            </a:r>
            <a:endParaRPr lang="en-US" altLang="ja-JP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ja-JP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うんどう</a:t>
            </a:r>
            <a:endParaRPr lang="ko-KR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2EA8A2C-E245-416E-A8B7-044B3BE8487B}"/>
              </a:ext>
            </a:extLst>
          </p:cNvPr>
          <p:cNvSpPr txBox="1"/>
          <p:nvPr/>
        </p:nvSpPr>
        <p:spPr>
          <a:xfrm>
            <a:off x="4139952" y="5820668"/>
            <a:ext cx="3456384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みたすこと（のう　しゅじんとなる）</a:t>
            </a:r>
            <a:endParaRPr kumimoji="1" lang="en-US" altLang="ja-JP" sz="1400" dirty="0"/>
          </a:p>
          <a:p>
            <a:r>
              <a:rPr kumimoji="1" lang="ja-JP" altLang="en-US" sz="1400" dirty="0"/>
              <a:t>あたらしい　じょうほうを　みたし、</a:t>
            </a:r>
            <a:endParaRPr kumimoji="1" lang="en-US" altLang="ja-JP" sz="1400" dirty="0"/>
          </a:p>
          <a:p>
            <a:r>
              <a:rPr kumimoji="1" lang="ja-JP" altLang="en-US" sz="1400" dirty="0"/>
              <a:t>　じょうほうの　しゅじんとなる</a:t>
            </a:r>
            <a:endParaRPr kumimoji="1" lang="en-US" altLang="ja-JP" sz="1400" dirty="0"/>
          </a:p>
        </p:txBody>
      </p:sp>
    </p:spTree>
    <p:extLst>
      <p:ext uri="{BB962C8B-B14F-4D97-AF65-F5344CB8AC3E}">
        <p14:creationId xmlns:p14="http://schemas.microsoft.com/office/powerpoint/2010/main" val="1018508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구름 1"/>
          <p:cNvSpPr/>
          <p:nvPr/>
        </p:nvSpPr>
        <p:spPr>
          <a:xfrm>
            <a:off x="251520" y="184448"/>
            <a:ext cx="2952328" cy="2092424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もくそう</a:t>
            </a:r>
            <a:endParaRPr lang="en-US" altLang="ja-JP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ja-JP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うんどう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" descr="렘넌트 여자 기도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7533455"/>
            <a:ext cx="3598099" cy="6403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1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540" y="626242"/>
            <a:ext cx="5570537" cy="629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/>
          </p:cNvSpPr>
          <p:nvPr/>
        </p:nvSpPr>
        <p:spPr bwMode="auto">
          <a:xfrm>
            <a:off x="5580113" y="1973683"/>
            <a:ext cx="133772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キリ</a:t>
            </a:r>
            <a:endParaRPr lang="en-US" altLang="ja-JP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sym typeface="KT&amp;G 상상제목OTF B" charset="0"/>
            </a:endParaRPr>
          </a:p>
          <a:p>
            <a:r>
              <a:rPr lang="ja-JP" alt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　スト</a:t>
            </a:r>
            <a:endParaRPr lang="ko-KR" altLang="en-US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  <a:sym typeface="KT&amp;G 상상제목OTF B" charset="0"/>
            </a:endParaRPr>
          </a:p>
        </p:txBody>
      </p:sp>
      <p:sp>
        <p:nvSpPr>
          <p:cNvPr id="8" name="Rectangle 3"/>
          <p:cNvSpPr>
            <a:spLocks/>
          </p:cNvSpPr>
          <p:nvPr/>
        </p:nvSpPr>
        <p:spPr bwMode="auto">
          <a:xfrm>
            <a:off x="6890504" y="1583591"/>
            <a:ext cx="8460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うんどう</a:t>
            </a:r>
            <a:endParaRPr lang="en-US" altLang="ko-K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sym typeface="KT&amp;G 상상제목OTF B" charset="0"/>
            </a:endParaRPr>
          </a:p>
        </p:txBody>
      </p:sp>
      <p:sp>
        <p:nvSpPr>
          <p:cNvPr id="9" name="Rectangle 4"/>
          <p:cNvSpPr>
            <a:spLocks/>
          </p:cNvSpPr>
          <p:nvPr/>
        </p:nvSpPr>
        <p:spPr bwMode="auto">
          <a:xfrm>
            <a:off x="7396706" y="2183742"/>
            <a:ext cx="106372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じゅく</a:t>
            </a:r>
            <a:endParaRPr lang="en-US" altLang="ja-JP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sym typeface="KT&amp;G 상상제목OTF B" charset="0"/>
            </a:endParaRPr>
          </a:p>
          <a:p>
            <a:r>
              <a:rPr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しゅくだい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  <a:sym typeface="KT&amp;G 상상제목OTF B" charset="0"/>
            </a:endParaRPr>
          </a:p>
        </p:txBody>
      </p:sp>
      <p:sp>
        <p:nvSpPr>
          <p:cNvPr id="10" name="Rectangle 5"/>
          <p:cNvSpPr>
            <a:spLocks/>
          </p:cNvSpPr>
          <p:nvPr/>
        </p:nvSpPr>
        <p:spPr bwMode="auto">
          <a:xfrm>
            <a:off x="3920262" y="2429964"/>
            <a:ext cx="1100179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こきゅういのり</a:t>
            </a:r>
            <a:endParaRPr lang="ko-KR" alt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  <a:sym typeface="KT&amp;G 상상제목OTF B" charset="0"/>
            </a:endParaRPr>
          </a:p>
        </p:txBody>
      </p:sp>
      <p:sp>
        <p:nvSpPr>
          <p:cNvPr id="11" name="Rectangle 6"/>
          <p:cNvSpPr>
            <a:spLocks/>
          </p:cNvSpPr>
          <p:nvPr/>
        </p:nvSpPr>
        <p:spPr bwMode="auto">
          <a:xfrm>
            <a:off x="5890808" y="845925"/>
            <a:ext cx="12568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3</a:t>
            </a:r>
            <a:r>
              <a:rPr lang="ja-JP" alt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つのきょう</a:t>
            </a:r>
            <a:endParaRPr lang="ko-KR" alt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  <a:sym typeface="KT&amp;G 상상제목OTF B" charset="0"/>
            </a:endParaRPr>
          </a:p>
        </p:txBody>
      </p:sp>
      <p:sp>
        <p:nvSpPr>
          <p:cNvPr id="12" name="Rectangle 7"/>
          <p:cNvSpPr>
            <a:spLocks/>
          </p:cNvSpPr>
          <p:nvPr/>
        </p:nvSpPr>
        <p:spPr bwMode="auto">
          <a:xfrm>
            <a:off x="7131205" y="3956586"/>
            <a:ext cx="101434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せんもんせい</a:t>
            </a:r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  <a:sym typeface="KT&amp;G 상상제목OTF B" charset="0"/>
            </a:endParaRPr>
          </a:p>
        </p:txBody>
      </p:sp>
      <p:sp>
        <p:nvSpPr>
          <p:cNvPr id="13" name="Rectangle 8"/>
          <p:cNvSpPr>
            <a:spLocks/>
          </p:cNvSpPr>
          <p:nvPr/>
        </p:nvSpPr>
        <p:spPr bwMode="auto">
          <a:xfrm>
            <a:off x="7634247" y="3181706"/>
            <a:ext cx="703303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KT&amp;G 상상제목OTF B" charset="0"/>
              </a:rPr>
              <a:t>237</a:t>
            </a:r>
            <a:endParaRPr lang="ko-KR" altLang="en-US" sz="2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  <a:sym typeface="KT&amp;G 상상제목OTF B" charset="0"/>
            </a:endParaRPr>
          </a:p>
        </p:txBody>
      </p:sp>
      <p:sp>
        <p:nvSpPr>
          <p:cNvPr id="14" name="Rectangle 10"/>
          <p:cNvSpPr>
            <a:spLocks/>
          </p:cNvSpPr>
          <p:nvPr/>
        </p:nvSpPr>
        <p:spPr bwMode="auto">
          <a:xfrm>
            <a:off x="5423944" y="3515416"/>
            <a:ext cx="18717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こうだんみことば</a:t>
            </a:r>
            <a:endParaRPr lang="en-US" altLang="ko-K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sym typeface="KT&amp;G 상상제목OTF B" charset="0"/>
            </a:endParaRPr>
          </a:p>
        </p:txBody>
      </p:sp>
      <p:sp>
        <p:nvSpPr>
          <p:cNvPr id="15" name="Rectangle 4"/>
          <p:cNvSpPr>
            <a:spLocks/>
          </p:cNvSpPr>
          <p:nvPr/>
        </p:nvSpPr>
        <p:spPr bwMode="auto">
          <a:xfrm>
            <a:off x="5862964" y="4079696"/>
            <a:ext cx="10997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ともだち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  <a:sym typeface="KT&amp;G 상상제목OTF B" charset="0"/>
            </a:endParaRPr>
          </a:p>
        </p:txBody>
      </p:sp>
      <p:sp>
        <p:nvSpPr>
          <p:cNvPr id="16" name="Rectangle 8"/>
          <p:cNvSpPr>
            <a:spLocks/>
          </p:cNvSpPr>
          <p:nvPr/>
        </p:nvSpPr>
        <p:spPr bwMode="auto">
          <a:xfrm>
            <a:off x="4027785" y="1275814"/>
            <a:ext cx="142369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ko-K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62</a:t>
            </a:r>
            <a:r>
              <a:rPr lang="ja-JP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の</a:t>
            </a:r>
            <a:r>
              <a:rPr lang="en-US" altLang="ko-K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 </a:t>
            </a:r>
          </a:p>
          <a:p>
            <a:r>
              <a:rPr lang="ja-JP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でんどうしゃのせいかつ</a:t>
            </a:r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  <a:sym typeface="KT&amp;G 상상제목OTF 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27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8" grpId="0" autoUpdateAnimBg="0"/>
      <p:bldP spid="9" grpId="0" autoUpdateAnimBg="0"/>
      <p:bldP spid="10" grpId="0" autoUpdateAnimBg="0"/>
      <p:bldP spid="11" grpId="0" autoUpdateAnimBg="0"/>
      <p:bldP spid="12" grpId="0" autoUpdateAnimBg="0"/>
      <p:bldP spid="13" grpId="0" autoUpdateAnimBg="0"/>
      <p:bldP spid="14" grpId="0" autoUpdateAnimBg="0"/>
      <p:bldP spid="15" grpId="0" autoUpdateAnimBg="0"/>
      <p:bldP spid="16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렘넌트 여자 기도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35210"/>
            <a:ext cx="839502" cy="1493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모서리가 둥근 직사각형 2"/>
          <p:cNvSpPr/>
          <p:nvPr/>
        </p:nvSpPr>
        <p:spPr>
          <a:xfrm>
            <a:off x="2771800" y="476672"/>
            <a:ext cx="1656184" cy="1008112"/>
          </a:xfrm>
          <a:prstGeom prst="roundRect">
            <a:avLst/>
          </a:prstGeom>
          <a:solidFill>
            <a:schemeClr val="bg1"/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もくそう</a:t>
            </a:r>
            <a:endParaRPr lang="ko-KR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5508104" y="476672"/>
            <a:ext cx="1656184" cy="1008112"/>
          </a:xfrm>
          <a:prstGeom prst="roundRect">
            <a:avLst/>
          </a:prstGeom>
          <a:solidFill>
            <a:schemeClr val="tx1"/>
          </a:solidFill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めいそう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아래쪽 화살표 4"/>
          <p:cNvSpPr/>
          <p:nvPr/>
        </p:nvSpPr>
        <p:spPr>
          <a:xfrm>
            <a:off x="3275856" y="1597771"/>
            <a:ext cx="648072" cy="292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아래쪽 화살표 17"/>
          <p:cNvSpPr/>
          <p:nvPr/>
        </p:nvSpPr>
        <p:spPr>
          <a:xfrm>
            <a:off x="6126406" y="1602458"/>
            <a:ext cx="648072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모서리가 둥근 직사각형 18"/>
          <p:cNvSpPr/>
          <p:nvPr/>
        </p:nvSpPr>
        <p:spPr>
          <a:xfrm>
            <a:off x="2267744" y="2097147"/>
            <a:ext cx="6048672" cy="86409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539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のう</a:t>
            </a:r>
            <a:r>
              <a:rPr lang="ko-KR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ko-KR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ko-KR" sz="2000" dirty="0">
                <a:solidFill>
                  <a:schemeClr val="tx1"/>
                </a:solidFill>
              </a:rPr>
              <a:t>1. </a:t>
            </a:r>
            <a:r>
              <a:rPr lang="ja-JP" altLang="en-US" sz="2000" dirty="0">
                <a:solidFill>
                  <a:schemeClr val="tx1"/>
                </a:solidFill>
              </a:rPr>
              <a:t>ふかい　いのり</a:t>
            </a:r>
            <a:r>
              <a:rPr lang="ko-KR" altLang="en-US" sz="2000" dirty="0">
                <a:solidFill>
                  <a:schemeClr val="tx1"/>
                </a:solidFill>
              </a:rPr>
              <a:t>      </a:t>
            </a:r>
            <a:r>
              <a:rPr lang="en-US" altLang="ko-KR" sz="2000" dirty="0">
                <a:solidFill>
                  <a:schemeClr val="tx1"/>
                </a:solidFill>
              </a:rPr>
              <a:t>2. </a:t>
            </a:r>
            <a:r>
              <a:rPr lang="ja-JP" altLang="en-US" sz="2000" dirty="0">
                <a:solidFill>
                  <a:schemeClr val="tx1"/>
                </a:solidFill>
              </a:rPr>
              <a:t>ふかい　かんがえ</a:t>
            </a:r>
            <a:endParaRPr lang="ko-KR" altLang="en-US" sz="2000" dirty="0">
              <a:solidFill>
                <a:schemeClr val="tx1"/>
              </a:solidFill>
            </a:endParaRPr>
          </a:p>
        </p:txBody>
      </p:sp>
      <p:sp>
        <p:nvSpPr>
          <p:cNvPr id="20" name="아래쪽 화살표 19"/>
          <p:cNvSpPr/>
          <p:nvPr/>
        </p:nvSpPr>
        <p:spPr>
          <a:xfrm>
            <a:off x="3234070" y="3068960"/>
            <a:ext cx="648072" cy="292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아래쪽 화살표 20"/>
          <p:cNvSpPr/>
          <p:nvPr/>
        </p:nvSpPr>
        <p:spPr>
          <a:xfrm>
            <a:off x="6334511" y="3106625"/>
            <a:ext cx="648072" cy="292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모서리가 둥근 직사각형 21"/>
          <p:cNvSpPr/>
          <p:nvPr/>
        </p:nvSpPr>
        <p:spPr>
          <a:xfrm>
            <a:off x="2238108" y="3501008"/>
            <a:ext cx="6048672" cy="86409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539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ln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たましい</a:t>
            </a:r>
            <a:endParaRPr lang="en-US" altLang="ko-KR" sz="2800" b="1" dirty="0">
              <a:ln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아래쪽 화살표 22"/>
          <p:cNvSpPr/>
          <p:nvPr/>
        </p:nvSpPr>
        <p:spPr>
          <a:xfrm>
            <a:off x="3234070" y="4509120"/>
            <a:ext cx="648072" cy="292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아래쪽 화살표 23"/>
          <p:cNvSpPr/>
          <p:nvPr/>
        </p:nvSpPr>
        <p:spPr>
          <a:xfrm>
            <a:off x="6320863" y="4509120"/>
            <a:ext cx="648072" cy="292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모서리가 둥근 직사각형 24"/>
          <p:cNvSpPr/>
          <p:nvPr/>
        </p:nvSpPr>
        <p:spPr>
          <a:xfrm>
            <a:off x="1433870" y="5056227"/>
            <a:ext cx="3600400" cy="1152128"/>
          </a:xfrm>
          <a:prstGeom prst="roundRect">
            <a:avLst/>
          </a:prstGeom>
          <a:solidFill>
            <a:schemeClr val="bg1"/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かみのくに</a:t>
            </a:r>
            <a:endParaRPr lang="en-US" altLang="ja-JP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ja-JP" alt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しと</a:t>
            </a:r>
            <a:r>
              <a:rPr lang="en-US" altLang="ko-K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1:3, </a:t>
            </a:r>
            <a:r>
              <a:rPr lang="ja-JP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ピリピ</a:t>
            </a:r>
            <a:r>
              <a:rPr lang="en-US" altLang="ko-K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3:20</a:t>
            </a:r>
            <a:endParaRPr lang="ko-KR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모서리가 둥근 직사각형 25"/>
          <p:cNvSpPr/>
          <p:nvPr/>
        </p:nvSpPr>
        <p:spPr>
          <a:xfrm>
            <a:off x="5492770" y="5056227"/>
            <a:ext cx="3111677" cy="1152128"/>
          </a:xfrm>
          <a:prstGeom prst="roundRect">
            <a:avLst/>
          </a:prstGeom>
          <a:solidFill>
            <a:schemeClr val="tx1"/>
          </a:solidFill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くうちゅうの　けんいを　もつ　もの</a:t>
            </a:r>
            <a:endParaRPr lang="en-US" altLang="ko-K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ja-JP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エペソ</a:t>
            </a:r>
            <a:r>
              <a:rPr lang="en-US" altLang="ko-K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2:2, </a:t>
            </a:r>
            <a:r>
              <a:rPr lang="ja-JP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エペソ</a:t>
            </a:r>
            <a:r>
              <a:rPr lang="en-US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altLang="ko-K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:12</a:t>
            </a:r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486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56" name="Oval 4"/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4100" dirty="0">
                <a:effectLst>
                  <a:outerShdw blurRad="38100" dist="38100" dir="2700000" algn="tl">
                    <a:srgbClr val="FFFFF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を</a:t>
            </a:r>
            <a:endParaRPr lang="ko-KR" altLang="en-US" sz="4100" dirty="0">
              <a:effectLst>
                <a:outerShdw blurRad="38100" dist="38100" dir="2700000" algn="tl">
                  <a:srgbClr val="FFFFFF"/>
                </a:outerShdw>
              </a:effectLst>
              <a:latin typeface="ＭＳ Ｐゴシック" panose="020B0600070205080204" pitchFamily="50" charset="-128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41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41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みことばの　なかで</a:t>
            </a:r>
            <a:r>
              <a:rPr lang="ko-KR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いちばん　こころに　のこった　</a:t>
            </a:r>
            <a:endParaRPr lang="en-US" altLang="ja-JP" sz="2800" dirty="0">
              <a:solidFill>
                <a:srgbClr val="CC33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ことを</a:t>
            </a:r>
            <a:r>
              <a:rPr lang="ko-KR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rgbClr val="0066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せいしょから　しっていく　</a:t>
            </a:r>
            <a:r>
              <a:rPr lang="en-US" altLang="ja-JP" sz="2000" dirty="0">
                <a:solidFill>
                  <a:srgbClr val="0066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RUTC</a:t>
            </a:r>
            <a:r>
              <a:rPr lang="ja-JP" altLang="en-US" sz="2000" dirty="0">
                <a:solidFill>
                  <a:srgbClr val="0066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－　ミツパ　うんどう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</a:t>
            </a:r>
            <a:r>
              <a:rPr lang="ko-KR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  <a:p>
            <a:pPr algn="ctr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ついて　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237378"/>
            <a:ext cx="8473978" cy="78391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こんしゅう　じっせん　すること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　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フォーラム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4121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다이어그램 6"/>
          <p:cNvGraphicFramePr/>
          <p:nvPr/>
        </p:nvGraphicFramePr>
        <p:xfrm>
          <a:off x="251520" y="188640"/>
          <a:ext cx="8676456" cy="6309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53969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다이어그램 1"/>
          <p:cNvGraphicFramePr/>
          <p:nvPr/>
        </p:nvGraphicFramePr>
        <p:xfrm>
          <a:off x="467544" y="260648"/>
          <a:ext cx="8280920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74" y="3140968"/>
            <a:ext cx="2737261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1888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다이어그램 1"/>
          <p:cNvGraphicFramePr/>
          <p:nvPr/>
        </p:nvGraphicFramePr>
        <p:xfrm>
          <a:off x="179512" y="548680"/>
          <a:ext cx="8495248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231983"/>
            <a:ext cx="3456384" cy="1761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9157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44000" cy="936104"/>
          </a:xfrm>
          <a:solidFill>
            <a:schemeClr val="tx1"/>
          </a:solidFill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2000" b="1" spc="-25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4700" b="1" spc="-25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4700" b="1" spc="-25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サムエルは　ナジルびととして　</a:t>
            </a:r>
            <a:br>
              <a:rPr lang="en-US" altLang="ja-JP" sz="4700" b="1" spc="-25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4700" b="1" spc="-25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うまれました</a:t>
            </a:r>
            <a:endParaRPr lang="ko-KR" altLang="en-US" sz="4700" b="1" spc="-25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4" name="Picture 1" descr="사무엘 엘리 한나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44824"/>
            <a:ext cx="6448896" cy="4763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0146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476672"/>
            <a:ext cx="9144000" cy="86409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4800" spc="-2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4800" spc="-2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4800" spc="-2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けいやくを　みた　サムエル</a:t>
            </a:r>
            <a:endParaRPr lang="ko-KR" altLang="en-US" sz="4800" spc="-2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3" name="Picture 1" descr="언약궤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5439144" cy="385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 descr="사무엘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696" y="2996952"/>
            <a:ext cx="1840380" cy="3196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5803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134531" y="188640"/>
            <a:ext cx="8856984" cy="151216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en-US" altLang="ko-KR" sz="2000" b="1" spc="-1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ナジルびとの　けいやくを　にぎった　</a:t>
            </a:r>
            <a:endParaRPr lang="en-US" altLang="ja-JP" sz="40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/>
            </a:pPr>
            <a:r>
              <a:rPr lang="ja-JP" altLang="en-US" sz="4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ははおやの　いのりの　なかで　</a:t>
            </a:r>
            <a:endParaRPr lang="en-US" altLang="ja-JP" sz="40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/>
            </a:pPr>
            <a:r>
              <a:rPr lang="ja-JP" altLang="en-US" sz="4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うまれました</a:t>
            </a:r>
            <a:endParaRPr lang="en-US" altLang="ko-KR" sz="40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icture 1" descr="사무엘 엘리 한나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44824"/>
            <a:ext cx="6448896" cy="4763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77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134531" y="188640"/>
            <a:ext cx="8856984" cy="151216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en-US" altLang="ko-KR" sz="2000" b="1" spc="-1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おさないとき　けいやくの　はこが　ある</a:t>
            </a:r>
            <a:endParaRPr lang="en-US" altLang="ja-JP" sz="40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/>
            </a:pPr>
            <a:r>
              <a:rPr lang="ja-JP" altLang="en-US" sz="4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シロで　くらして　かみさまの　みこえを</a:t>
            </a:r>
            <a:endParaRPr lang="en-US" altLang="ja-JP" sz="40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/>
            </a:pPr>
            <a:r>
              <a:rPr lang="ja-JP" altLang="en-US" sz="4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ききました</a:t>
            </a:r>
            <a:endParaRPr lang="en-US" altLang="ko-KR" sz="40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그림 3" descr="캡처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851" y="1988840"/>
            <a:ext cx="7668344" cy="473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5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0" y="188640"/>
            <a:ext cx="9143999" cy="151216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en-US" altLang="ko-KR" sz="2000" b="1" spc="-21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000" b="1" spc="-21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しゅなる　かみさまが　サムエルと　ともに</a:t>
            </a:r>
            <a:endParaRPr lang="en-US" altLang="ja-JP" sz="4000" b="1" spc="-21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/>
            </a:pPr>
            <a:r>
              <a:rPr lang="ja-JP" altLang="en-US" sz="4000" b="1" spc="-21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おられ　かれの　ことばを　ひとつも　ちに</a:t>
            </a:r>
            <a:endParaRPr lang="en-US" altLang="ja-JP" sz="4000" b="1" spc="-21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/>
            </a:pPr>
            <a:r>
              <a:rPr lang="ja-JP" altLang="en-US" sz="4000" b="1" spc="-21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おとされませんでした</a:t>
            </a:r>
            <a:endParaRPr lang="en-US" altLang="ko-KR" sz="4000" b="1" spc="-21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icture 2" descr="D:\My Pictures\1학원복음화\2-13예레미야\선지자 예레미야 두루마리 메세지 설교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068580"/>
            <a:ext cx="4781979" cy="48116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747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15654</TotalTime>
  <Words>403</Words>
  <Application>Microsoft Office PowerPoint</Application>
  <PresentationFormat>画面に合わせる (4:3)</PresentationFormat>
  <Paragraphs>103</Paragraphs>
  <Slides>17</Slides>
  <Notes>13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4" baseType="lpstr">
      <vt:lpstr>HY헤드라인M</vt:lpstr>
      <vt:lpstr>HY강M</vt:lpstr>
      <vt:lpstr>HY울릉도B</vt:lpstr>
      <vt:lpstr>맑은 고딕</vt:lpstr>
      <vt:lpstr>ＭＳ Ｐゴシック</vt:lpstr>
      <vt:lpstr>Arial</vt:lpstr>
      <vt:lpstr>Office 테마</vt:lpstr>
      <vt:lpstr>      せいしょから　しっていく  RUTCうんどう  ミツパうんどう  </vt:lpstr>
      <vt:lpstr>PowerPoint プレゼンテーション</vt:lpstr>
      <vt:lpstr>PowerPoint プレゼンテーション</vt:lpstr>
      <vt:lpstr>PowerPoint プレゼンテーション</vt:lpstr>
      <vt:lpstr> 1. サムエルは　ナジルびととして　 　　うまれました</vt:lpstr>
      <vt:lpstr> 2. けいやくを　みた　サムエル</vt:lpstr>
      <vt:lpstr>PowerPoint プレゼンテーション</vt:lpstr>
      <vt:lpstr>PowerPoint プレゼンテーション</vt:lpstr>
      <vt:lpstr>PowerPoint プレゼンテーション</vt:lpstr>
      <vt:lpstr> 3. サムエルを　とおして　 　　ミツパうんどうが　はじまりました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ちかこ sasaki</cp:lastModifiedBy>
  <cp:revision>454</cp:revision>
  <dcterms:created xsi:type="dcterms:W3CDTF">2019-04-04T19:07:56Z</dcterms:created>
  <dcterms:modified xsi:type="dcterms:W3CDTF">2020-02-07T12:34:34Z</dcterms:modified>
</cp:coreProperties>
</file>