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2" r:id="rId2"/>
    <p:sldId id="480" r:id="rId3"/>
    <p:sldId id="506" r:id="rId4"/>
    <p:sldId id="274" r:id="rId5"/>
    <p:sldId id="489" r:id="rId6"/>
    <p:sldId id="481" r:id="rId7"/>
    <p:sldId id="503" r:id="rId8"/>
    <p:sldId id="482" r:id="rId9"/>
    <p:sldId id="493" r:id="rId10"/>
    <p:sldId id="507" r:id="rId11"/>
    <p:sldId id="508" r:id="rId12"/>
    <p:sldId id="455" r:id="rId13"/>
    <p:sldId id="416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CCCC00"/>
    <a:srgbClr val="FFFF66"/>
    <a:srgbClr val="FFFF99"/>
    <a:srgbClr val="666633"/>
    <a:srgbClr val="FF3300"/>
    <a:srgbClr val="CC0000"/>
    <a:srgbClr val="FF9900"/>
    <a:srgbClr val="FF99FF"/>
    <a:srgbClr val="FFFC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36" autoAdjust="0"/>
    <p:restoredTop sz="96043" autoAdjust="0"/>
  </p:normalViewPr>
  <p:slideViewPr>
    <p:cSldViewPr>
      <p:cViewPr varScale="1">
        <p:scale>
          <a:sx n="95" d="100"/>
          <a:sy n="95" d="100"/>
        </p:scale>
        <p:origin x="108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13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E8F050-336E-4735-8724-0BD465F9EBCB}" type="doc">
      <dgm:prSet loTypeId="urn:microsoft.com/office/officeart/2005/8/layout/radial2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4E88B132-859C-4FBB-A80E-D6955A103D8B}">
      <dgm:prSet/>
      <dgm:spPr/>
      <dgm:t>
        <a:bodyPr/>
        <a:lstStyle/>
        <a:p>
          <a:pPr rtl="0" latinLnBrk="1"/>
          <a:r>
            <a: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サミット　</a:t>
          </a:r>
          <a:endParaRPr lang="en-US" altLang="ja-JP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rtl="0" latinLnBrk="1"/>
          <a:r>
            <a: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タイム</a:t>
          </a:r>
          <a:endParaRPr lang="ko-K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8EF2CE-D4EC-4C42-87A9-307E318087BD}" type="parTrans" cxnId="{B32E5D18-F317-4E6C-9B9B-72070280A0C1}">
      <dgm:prSet/>
      <dgm:spPr/>
      <dgm:t>
        <a:bodyPr/>
        <a:lstStyle/>
        <a:p>
          <a:pPr latinLnBrk="1"/>
          <a:endParaRPr lang="ko-KR" altLang="en-US"/>
        </a:p>
      </dgm:t>
    </dgm:pt>
    <dgm:pt modelId="{F03C206F-83B7-443B-AC89-2ECFABFADA78}" type="sibTrans" cxnId="{B32E5D18-F317-4E6C-9B9B-72070280A0C1}">
      <dgm:prSet/>
      <dgm:spPr/>
      <dgm:t>
        <a:bodyPr/>
        <a:lstStyle/>
        <a:p>
          <a:pPr latinLnBrk="1"/>
          <a:endParaRPr lang="ko-KR" altLang="en-US"/>
        </a:p>
      </dgm:t>
    </dgm:pt>
    <dgm:pt modelId="{A00ADC47-04E0-4C0B-A3A8-F4F3FAB4F3A2}">
      <dgm:prSet/>
      <dgm:spPr/>
      <dgm:t>
        <a:bodyPr/>
        <a:lstStyle/>
        <a:p>
          <a:pPr rtl="0" latinLnBrk="1"/>
          <a:r>
            <a: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サミット</a:t>
          </a:r>
          <a:endParaRPr lang="en-US" altLang="ja-JP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rtl="0" latinLnBrk="1"/>
          <a:r>
            <a: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しせい</a:t>
          </a:r>
          <a:endParaRPr lang="ko-K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FF223D-58A7-4687-8265-820C033FC18D}" type="parTrans" cxnId="{A02A96E6-5845-4737-BFF8-F0EEC652AF52}">
      <dgm:prSet/>
      <dgm:spPr/>
      <dgm:t>
        <a:bodyPr/>
        <a:lstStyle/>
        <a:p>
          <a:pPr latinLnBrk="1"/>
          <a:endParaRPr lang="ko-KR" altLang="en-US"/>
        </a:p>
      </dgm:t>
    </dgm:pt>
    <dgm:pt modelId="{5D8AF8CA-471A-4075-BBED-ECBED3B235B7}" type="sibTrans" cxnId="{A02A96E6-5845-4737-BFF8-F0EEC652AF52}">
      <dgm:prSet/>
      <dgm:spPr/>
      <dgm:t>
        <a:bodyPr/>
        <a:lstStyle/>
        <a:p>
          <a:pPr latinLnBrk="1"/>
          <a:endParaRPr lang="ko-KR" altLang="en-US"/>
        </a:p>
      </dgm:t>
    </dgm:pt>
    <dgm:pt modelId="{686687DE-A654-4A1C-927E-DAD315F685E0}">
      <dgm:prSet/>
      <dgm:spPr/>
      <dgm:t>
        <a:bodyPr/>
        <a:lstStyle/>
        <a:p>
          <a:pPr rtl="0" latinLnBrk="1"/>
          <a:r>
            <a: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サミット</a:t>
          </a:r>
          <a:endParaRPr lang="en-US" altLang="ja-JP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rtl="0" latinLnBrk="1"/>
          <a:r>
            <a: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うつわ</a:t>
          </a:r>
          <a:endParaRPr lang="ko-K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A8A032-71DD-43E7-917C-8DB9F3EAF887}" type="parTrans" cxnId="{08E95E8C-117D-4482-BEF3-1B193B77EB43}">
      <dgm:prSet/>
      <dgm:spPr/>
      <dgm:t>
        <a:bodyPr/>
        <a:lstStyle/>
        <a:p>
          <a:pPr latinLnBrk="1"/>
          <a:endParaRPr lang="ko-KR" altLang="en-US"/>
        </a:p>
      </dgm:t>
    </dgm:pt>
    <dgm:pt modelId="{2F031AEE-F527-4BE2-8020-E062AF6C3CCD}" type="sibTrans" cxnId="{08E95E8C-117D-4482-BEF3-1B193B77EB43}">
      <dgm:prSet/>
      <dgm:spPr/>
      <dgm:t>
        <a:bodyPr/>
        <a:lstStyle/>
        <a:p>
          <a:pPr latinLnBrk="1"/>
          <a:endParaRPr lang="ko-KR" altLang="en-US"/>
        </a:p>
      </dgm:t>
    </dgm:pt>
    <dgm:pt modelId="{B40899D9-2C7A-49B2-87FB-C78D63C3606D}" type="pres">
      <dgm:prSet presAssocID="{A6E8F050-336E-4735-8724-0BD465F9EBCB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C8D901E3-B0BE-46FB-8F1C-166F445839F7}" type="pres">
      <dgm:prSet presAssocID="{A6E8F050-336E-4735-8724-0BD465F9EBCB}" presName="cycle" presStyleCnt="0"/>
      <dgm:spPr/>
    </dgm:pt>
    <dgm:pt modelId="{B4BA1EA1-2890-4730-B820-DDBE99B4A246}" type="pres">
      <dgm:prSet presAssocID="{A6E8F050-336E-4735-8724-0BD465F9EBCB}" presName="centerShape" presStyleCnt="0"/>
      <dgm:spPr/>
    </dgm:pt>
    <dgm:pt modelId="{7222B839-178E-40DA-A28E-FDC8D823C69D}" type="pres">
      <dgm:prSet presAssocID="{A6E8F050-336E-4735-8724-0BD465F9EBCB}" presName="connSite" presStyleLbl="node1" presStyleIdx="0" presStyleCnt="4"/>
      <dgm:spPr/>
    </dgm:pt>
    <dgm:pt modelId="{2A5EE2E7-1CCD-42C5-B7BD-C96ADFE2D0BE}" type="pres">
      <dgm:prSet presAssocID="{A6E8F050-336E-4735-8724-0BD465F9EBCB}" presName="visible" presStyleLbl="node1" presStyleIdx="0" presStyleCnt="4" custScaleX="102985"/>
      <dgm:spPr/>
    </dgm:pt>
    <dgm:pt modelId="{B18F3CD1-B3C3-4B34-B39F-49AA64CA0A1A}" type="pres">
      <dgm:prSet presAssocID="{DE8EF2CE-D4EC-4C42-87A9-307E318087BD}" presName="Name25" presStyleLbl="parChTrans1D1" presStyleIdx="0" presStyleCnt="3"/>
      <dgm:spPr/>
    </dgm:pt>
    <dgm:pt modelId="{30BFCF7B-08AB-4E4D-8929-B2B250AE6A6C}" type="pres">
      <dgm:prSet presAssocID="{4E88B132-859C-4FBB-A80E-D6955A103D8B}" presName="node" presStyleCnt="0"/>
      <dgm:spPr/>
    </dgm:pt>
    <dgm:pt modelId="{75AA5438-E869-431E-BBB3-A00AE1425113}" type="pres">
      <dgm:prSet presAssocID="{4E88B132-859C-4FBB-A80E-D6955A103D8B}" presName="parentNode" presStyleLbl="node1" presStyleIdx="1" presStyleCnt="4" custScaleX="158112">
        <dgm:presLayoutVars>
          <dgm:chMax val="1"/>
          <dgm:bulletEnabled val="1"/>
        </dgm:presLayoutVars>
      </dgm:prSet>
      <dgm:spPr/>
    </dgm:pt>
    <dgm:pt modelId="{E38C271B-4CA8-455E-B39C-109931428D7B}" type="pres">
      <dgm:prSet presAssocID="{4E88B132-859C-4FBB-A80E-D6955A103D8B}" presName="childNode" presStyleLbl="revTx" presStyleIdx="0" presStyleCnt="0">
        <dgm:presLayoutVars>
          <dgm:bulletEnabled val="1"/>
        </dgm:presLayoutVars>
      </dgm:prSet>
      <dgm:spPr/>
    </dgm:pt>
    <dgm:pt modelId="{2AD8AB20-0CD1-4EA1-9648-AD620ED03FD9}" type="pres">
      <dgm:prSet presAssocID="{F1FF223D-58A7-4687-8265-820C033FC18D}" presName="Name25" presStyleLbl="parChTrans1D1" presStyleIdx="1" presStyleCnt="3"/>
      <dgm:spPr/>
    </dgm:pt>
    <dgm:pt modelId="{DCD910C5-F60C-43E1-A893-CB67EB206CF3}" type="pres">
      <dgm:prSet presAssocID="{A00ADC47-04E0-4C0B-A3A8-F4F3FAB4F3A2}" presName="node" presStyleCnt="0"/>
      <dgm:spPr/>
    </dgm:pt>
    <dgm:pt modelId="{6349E5DE-2FBA-4DCA-8977-27E4DBC2BF4F}" type="pres">
      <dgm:prSet presAssocID="{A00ADC47-04E0-4C0B-A3A8-F4F3FAB4F3A2}" presName="parentNode" presStyleLbl="node1" presStyleIdx="2" presStyleCnt="4" custScaleX="143299">
        <dgm:presLayoutVars>
          <dgm:chMax val="1"/>
          <dgm:bulletEnabled val="1"/>
        </dgm:presLayoutVars>
      </dgm:prSet>
      <dgm:spPr/>
    </dgm:pt>
    <dgm:pt modelId="{4B0AA9D3-5BA2-41C8-8E62-FD9C50FBAC10}" type="pres">
      <dgm:prSet presAssocID="{A00ADC47-04E0-4C0B-A3A8-F4F3FAB4F3A2}" presName="childNode" presStyleLbl="revTx" presStyleIdx="0" presStyleCnt="0">
        <dgm:presLayoutVars>
          <dgm:bulletEnabled val="1"/>
        </dgm:presLayoutVars>
      </dgm:prSet>
      <dgm:spPr/>
    </dgm:pt>
    <dgm:pt modelId="{F0F34409-3313-462F-9191-538A20B73F2B}" type="pres">
      <dgm:prSet presAssocID="{BFA8A032-71DD-43E7-917C-8DB9F3EAF887}" presName="Name25" presStyleLbl="parChTrans1D1" presStyleIdx="2" presStyleCnt="3"/>
      <dgm:spPr/>
    </dgm:pt>
    <dgm:pt modelId="{AE358A92-641D-4168-B45B-400A8E82729E}" type="pres">
      <dgm:prSet presAssocID="{686687DE-A654-4A1C-927E-DAD315F685E0}" presName="node" presStyleCnt="0"/>
      <dgm:spPr/>
    </dgm:pt>
    <dgm:pt modelId="{C0A70BA1-C791-4DE9-9E84-A41A3546EFC3}" type="pres">
      <dgm:prSet presAssocID="{686687DE-A654-4A1C-927E-DAD315F685E0}" presName="parentNode" presStyleLbl="node1" presStyleIdx="3" presStyleCnt="4" custScaleX="145172">
        <dgm:presLayoutVars>
          <dgm:chMax val="1"/>
          <dgm:bulletEnabled val="1"/>
        </dgm:presLayoutVars>
      </dgm:prSet>
      <dgm:spPr/>
    </dgm:pt>
    <dgm:pt modelId="{CB03A2DA-5AE6-4657-8C12-A182A11B1077}" type="pres">
      <dgm:prSet presAssocID="{686687DE-A654-4A1C-927E-DAD315F685E0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91B84A03-46FE-4B48-8963-F42E223375E1}" type="presOf" srcId="{A6E8F050-336E-4735-8724-0BD465F9EBCB}" destId="{B40899D9-2C7A-49B2-87FB-C78D63C3606D}" srcOrd="0" destOrd="0" presId="urn:microsoft.com/office/officeart/2005/8/layout/radial2"/>
    <dgm:cxn modelId="{B0512111-1D56-400C-8153-C6CBD93020A6}" type="presOf" srcId="{BFA8A032-71DD-43E7-917C-8DB9F3EAF887}" destId="{F0F34409-3313-462F-9191-538A20B73F2B}" srcOrd="0" destOrd="0" presId="urn:microsoft.com/office/officeart/2005/8/layout/radial2"/>
    <dgm:cxn modelId="{58B95B13-9ABF-4FD5-901F-53C1A79F8839}" type="presOf" srcId="{DE8EF2CE-D4EC-4C42-87A9-307E318087BD}" destId="{B18F3CD1-B3C3-4B34-B39F-49AA64CA0A1A}" srcOrd="0" destOrd="0" presId="urn:microsoft.com/office/officeart/2005/8/layout/radial2"/>
    <dgm:cxn modelId="{B32E5D18-F317-4E6C-9B9B-72070280A0C1}" srcId="{A6E8F050-336E-4735-8724-0BD465F9EBCB}" destId="{4E88B132-859C-4FBB-A80E-D6955A103D8B}" srcOrd="0" destOrd="0" parTransId="{DE8EF2CE-D4EC-4C42-87A9-307E318087BD}" sibTransId="{F03C206F-83B7-443B-AC89-2ECFABFADA78}"/>
    <dgm:cxn modelId="{64C63E20-4C01-47AE-B5DA-411DD71119C3}" type="presOf" srcId="{4E88B132-859C-4FBB-A80E-D6955A103D8B}" destId="{75AA5438-E869-431E-BBB3-A00AE1425113}" srcOrd="0" destOrd="0" presId="urn:microsoft.com/office/officeart/2005/8/layout/radial2"/>
    <dgm:cxn modelId="{1280FB4D-7643-440C-8238-BD46C70A2627}" type="presOf" srcId="{A00ADC47-04E0-4C0B-A3A8-F4F3FAB4F3A2}" destId="{6349E5DE-2FBA-4DCA-8977-27E4DBC2BF4F}" srcOrd="0" destOrd="0" presId="urn:microsoft.com/office/officeart/2005/8/layout/radial2"/>
    <dgm:cxn modelId="{79D4B67A-1F2F-4C88-BCE4-17DD7C0066FF}" type="presOf" srcId="{F1FF223D-58A7-4687-8265-820C033FC18D}" destId="{2AD8AB20-0CD1-4EA1-9648-AD620ED03FD9}" srcOrd="0" destOrd="0" presId="urn:microsoft.com/office/officeart/2005/8/layout/radial2"/>
    <dgm:cxn modelId="{08E95E8C-117D-4482-BEF3-1B193B77EB43}" srcId="{A6E8F050-336E-4735-8724-0BD465F9EBCB}" destId="{686687DE-A654-4A1C-927E-DAD315F685E0}" srcOrd="2" destOrd="0" parTransId="{BFA8A032-71DD-43E7-917C-8DB9F3EAF887}" sibTransId="{2F031AEE-F527-4BE2-8020-E062AF6C3CCD}"/>
    <dgm:cxn modelId="{7769989D-EBA5-4EFC-9B21-C79C57937E6E}" type="presOf" srcId="{686687DE-A654-4A1C-927E-DAD315F685E0}" destId="{C0A70BA1-C791-4DE9-9E84-A41A3546EFC3}" srcOrd="0" destOrd="0" presId="urn:microsoft.com/office/officeart/2005/8/layout/radial2"/>
    <dgm:cxn modelId="{A02A96E6-5845-4737-BFF8-F0EEC652AF52}" srcId="{A6E8F050-336E-4735-8724-0BD465F9EBCB}" destId="{A00ADC47-04E0-4C0B-A3A8-F4F3FAB4F3A2}" srcOrd="1" destOrd="0" parTransId="{F1FF223D-58A7-4687-8265-820C033FC18D}" sibTransId="{5D8AF8CA-471A-4075-BBED-ECBED3B235B7}"/>
    <dgm:cxn modelId="{8D3C4784-8DA0-4A33-A73A-7066A5DFF46E}" type="presParOf" srcId="{B40899D9-2C7A-49B2-87FB-C78D63C3606D}" destId="{C8D901E3-B0BE-46FB-8F1C-166F445839F7}" srcOrd="0" destOrd="0" presId="urn:microsoft.com/office/officeart/2005/8/layout/radial2"/>
    <dgm:cxn modelId="{9E5FFB95-40AA-4885-827E-4723BB57C28B}" type="presParOf" srcId="{C8D901E3-B0BE-46FB-8F1C-166F445839F7}" destId="{B4BA1EA1-2890-4730-B820-DDBE99B4A246}" srcOrd="0" destOrd="0" presId="urn:microsoft.com/office/officeart/2005/8/layout/radial2"/>
    <dgm:cxn modelId="{C158F220-ADB4-436C-9190-B6607AE4DFCA}" type="presParOf" srcId="{B4BA1EA1-2890-4730-B820-DDBE99B4A246}" destId="{7222B839-178E-40DA-A28E-FDC8D823C69D}" srcOrd="0" destOrd="0" presId="urn:microsoft.com/office/officeart/2005/8/layout/radial2"/>
    <dgm:cxn modelId="{FCD56D1C-0555-40A9-A2F1-1D22838CF228}" type="presParOf" srcId="{B4BA1EA1-2890-4730-B820-DDBE99B4A246}" destId="{2A5EE2E7-1CCD-42C5-B7BD-C96ADFE2D0BE}" srcOrd="1" destOrd="0" presId="urn:microsoft.com/office/officeart/2005/8/layout/radial2"/>
    <dgm:cxn modelId="{5409BA02-C5A4-452C-8890-C4ED1121DBB7}" type="presParOf" srcId="{C8D901E3-B0BE-46FB-8F1C-166F445839F7}" destId="{B18F3CD1-B3C3-4B34-B39F-49AA64CA0A1A}" srcOrd="1" destOrd="0" presId="urn:microsoft.com/office/officeart/2005/8/layout/radial2"/>
    <dgm:cxn modelId="{C9AE9769-6E96-4222-BD02-B9C444AA5164}" type="presParOf" srcId="{C8D901E3-B0BE-46FB-8F1C-166F445839F7}" destId="{30BFCF7B-08AB-4E4D-8929-B2B250AE6A6C}" srcOrd="2" destOrd="0" presId="urn:microsoft.com/office/officeart/2005/8/layout/radial2"/>
    <dgm:cxn modelId="{7D991B4F-07CE-4D30-A824-F3C83AB7D857}" type="presParOf" srcId="{30BFCF7B-08AB-4E4D-8929-B2B250AE6A6C}" destId="{75AA5438-E869-431E-BBB3-A00AE1425113}" srcOrd="0" destOrd="0" presId="urn:microsoft.com/office/officeart/2005/8/layout/radial2"/>
    <dgm:cxn modelId="{9A7DD432-82BC-44D3-9C14-6C473FD2E7A2}" type="presParOf" srcId="{30BFCF7B-08AB-4E4D-8929-B2B250AE6A6C}" destId="{E38C271B-4CA8-455E-B39C-109931428D7B}" srcOrd="1" destOrd="0" presId="urn:microsoft.com/office/officeart/2005/8/layout/radial2"/>
    <dgm:cxn modelId="{DB0448AE-43ED-4D4E-A971-2796AF418718}" type="presParOf" srcId="{C8D901E3-B0BE-46FB-8F1C-166F445839F7}" destId="{2AD8AB20-0CD1-4EA1-9648-AD620ED03FD9}" srcOrd="3" destOrd="0" presId="urn:microsoft.com/office/officeart/2005/8/layout/radial2"/>
    <dgm:cxn modelId="{A52591D3-20E9-423C-AD8D-32FC9E803585}" type="presParOf" srcId="{C8D901E3-B0BE-46FB-8F1C-166F445839F7}" destId="{DCD910C5-F60C-43E1-A893-CB67EB206CF3}" srcOrd="4" destOrd="0" presId="urn:microsoft.com/office/officeart/2005/8/layout/radial2"/>
    <dgm:cxn modelId="{28EC5599-7D86-4858-A8F9-EFE85BC1D914}" type="presParOf" srcId="{DCD910C5-F60C-43E1-A893-CB67EB206CF3}" destId="{6349E5DE-2FBA-4DCA-8977-27E4DBC2BF4F}" srcOrd="0" destOrd="0" presId="urn:microsoft.com/office/officeart/2005/8/layout/radial2"/>
    <dgm:cxn modelId="{40A146CD-59C1-4BC6-8BFC-FA1A2AB295A8}" type="presParOf" srcId="{DCD910C5-F60C-43E1-A893-CB67EB206CF3}" destId="{4B0AA9D3-5BA2-41C8-8E62-FD9C50FBAC10}" srcOrd="1" destOrd="0" presId="urn:microsoft.com/office/officeart/2005/8/layout/radial2"/>
    <dgm:cxn modelId="{B859BB27-0A16-4659-AFC5-965D7469FEDC}" type="presParOf" srcId="{C8D901E3-B0BE-46FB-8F1C-166F445839F7}" destId="{F0F34409-3313-462F-9191-538A20B73F2B}" srcOrd="5" destOrd="0" presId="urn:microsoft.com/office/officeart/2005/8/layout/radial2"/>
    <dgm:cxn modelId="{9D0C751C-1B6B-423F-949A-DF607F6FFBD5}" type="presParOf" srcId="{C8D901E3-B0BE-46FB-8F1C-166F445839F7}" destId="{AE358A92-641D-4168-B45B-400A8E82729E}" srcOrd="6" destOrd="0" presId="urn:microsoft.com/office/officeart/2005/8/layout/radial2"/>
    <dgm:cxn modelId="{BA2764C2-AEC3-4A6B-BC44-3745A29FFCA5}" type="presParOf" srcId="{AE358A92-641D-4168-B45B-400A8E82729E}" destId="{C0A70BA1-C791-4DE9-9E84-A41A3546EFC3}" srcOrd="0" destOrd="0" presId="urn:microsoft.com/office/officeart/2005/8/layout/radial2"/>
    <dgm:cxn modelId="{DD612917-CAB0-4F38-AC99-67F46FE1B933}" type="presParOf" srcId="{AE358A92-641D-4168-B45B-400A8E82729E}" destId="{CB03A2DA-5AE6-4657-8C12-A182A11B1077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5A3D21-9D10-479A-9998-9F136F96A49C}" type="doc">
      <dgm:prSet loTypeId="urn:microsoft.com/office/officeart/2005/8/layout/hProcess9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AB6D23E1-9563-4FC8-A681-7C731B01EEA3}">
      <dgm:prSet custT="1"/>
      <dgm:spPr/>
      <dgm:t>
        <a:bodyPr/>
        <a:lstStyle/>
        <a:p>
          <a:pPr rtl="0" latinLnBrk="1"/>
          <a:r>
            <a:rPr lang="ja-JP" altLang="en-US" sz="1500" b="1" spc="-200" baseline="0" dirty="0"/>
            <a:t>ね</a:t>
          </a:r>
          <a:r>
            <a:rPr lang="ko-KR" sz="1500" b="1" spc="-200" baseline="0" dirty="0"/>
            <a:t> </a:t>
          </a:r>
          <a:r>
            <a:rPr lang="en-US" sz="1500" b="1" spc="-200" baseline="0" dirty="0"/>
            <a:t>– </a:t>
          </a:r>
          <a:r>
            <a:rPr lang="ja-JP" altLang="en-US" sz="1500" b="1" spc="-200" baseline="0" dirty="0"/>
            <a:t>キリスト</a:t>
          </a:r>
          <a:r>
            <a:rPr lang="ko-KR" sz="1500" b="1" spc="-200" baseline="0" dirty="0"/>
            <a:t> </a:t>
          </a:r>
          <a:endParaRPr lang="en-US" altLang="ko-KR" sz="1500" b="1" spc="-200" baseline="0" dirty="0"/>
        </a:p>
        <a:p>
          <a:pPr rtl="0" latinLnBrk="1"/>
          <a:r>
            <a:rPr lang="ja-JP" altLang="en-US" sz="1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かみさまの　</a:t>
          </a:r>
          <a:endParaRPr lang="en-US" altLang="ja-JP" sz="15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rtl="0" latinLnBrk="1"/>
          <a:r>
            <a:rPr lang="ja-JP" altLang="en-US" sz="1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けいやく</a:t>
          </a:r>
          <a:endParaRPr lang="ko-KR" sz="15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6408D8-D433-41D4-A7C5-38BA2869A820}" type="parTrans" cxnId="{B5642D17-6A25-4017-AF5C-AE233B0EB71A}">
      <dgm:prSet/>
      <dgm:spPr/>
      <dgm:t>
        <a:bodyPr/>
        <a:lstStyle/>
        <a:p>
          <a:pPr latinLnBrk="1"/>
          <a:endParaRPr lang="ko-KR" altLang="en-US" sz="1500"/>
        </a:p>
      </dgm:t>
    </dgm:pt>
    <dgm:pt modelId="{1A92A1B7-72AB-477F-A237-07CB4AD897CB}" type="sibTrans" cxnId="{B5642D17-6A25-4017-AF5C-AE233B0EB71A}">
      <dgm:prSet/>
      <dgm:spPr/>
      <dgm:t>
        <a:bodyPr/>
        <a:lstStyle/>
        <a:p>
          <a:pPr latinLnBrk="1"/>
          <a:endParaRPr lang="ko-KR" altLang="en-US" sz="1500"/>
        </a:p>
      </dgm:t>
    </dgm:pt>
    <dgm:pt modelId="{DC48C20B-89EC-4276-83C7-FB1CD3AFF45E}">
      <dgm:prSet custT="1"/>
      <dgm:spPr/>
      <dgm:t>
        <a:bodyPr/>
        <a:lstStyle/>
        <a:p>
          <a:pPr rtl="0" latinLnBrk="1"/>
          <a:r>
            <a:rPr lang="ja-JP" altLang="en-US" sz="1500" b="1" dirty="0"/>
            <a:t>きりかぶ</a:t>
          </a:r>
          <a:r>
            <a:rPr lang="ko-KR" sz="1500" b="1" dirty="0"/>
            <a:t> </a:t>
          </a:r>
          <a:endParaRPr lang="en-US" altLang="ko-KR" sz="1500" b="1" dirty="0"/>
        </a:p>
        <a:p>
          <a:pPr rtl="0" latinLnBrk="1"/>
          <a:r>
            <a:rPr lang="en-US" sz="1500" b="1" dirty="0"/>
            <a:t>– </a:t>
          </a:r>
          <a:r>
            <a:rPr lang="ja-JP" altLang="en-US" sz="1500" b="1" dirty="0"/>
            <a:t>ふくいんと　</a:t>
          </a:r>
          <a:endParaRPr lang="en-US" altLang="ja-JP" sz="1500" b="1" dirty="0"/>
        </a:p>
        <a:p>
          <a:pPr rtl="0" latinLnBrk="1"/>
          <a:r>
            <a:rPr lang="ja-JP" altLang="en-US" sz="1500" b="1" dirty="0"/>
            <a:t>しんり</a:t>
          </a:r>
          <a:r>
            <a:rPr lang="ko-KR" sz="1500" b="1" dirty="0"/>
            <a:t> </a:t>
          </a:r>
          <a:endParaRPr lang="en-US" altLang="ko-KR" sz="15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rtl="0" latinLnBrk="1"/>
          <a:r>
            <a:rPr lang="ja-JP" altLang="en-US" sz="1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のこりの　もの</a:t>
          </a:r>
          <a:endParaRPr lang="ko-KR" sz="15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7419A9-2AF4-4755-B572-563F54BCEBDA}" type="parTrans" cxnId="{6932B6D0-1A02-4B8F-A902-0254A2889DAF}">
      <dgm:prSet/>
      <dgm:spPr/>
      <dgm:t>
        <a:bodyPr/>
        <a:lstStyle/>
        <a:p>
          <a:pPr latinLnBrk="1"/>
          <a:endParaRPr lang="ko-KR" altLang="en-US" sz="1500"/>
        </a:p>
      </dgm:t>
    </dgm:pt>
    <dgm:pt modelId="{B04D5B96-BA14-43A2-B946-1028A0DB77B2}" type="sibTrans" cxnId="{6932B6D0-1A02-4B8F-A902-0254A2889DAF}">
      <dgm:prSet/>
      <dgm:spPr/>
      <dgm:t>
        <a:bodyPr/>
        <a:lstStyle/>
        <a:p>
          <a:pPr latinLnBrk="1"/>
          <a:endParaRPr lang="ko-KR" altLang="en-US" sz="1500"/>
        </a:p>
      </dgm:t>
    </dgm:pt>
    <dgm:pt modelId="{001FC618-3AFA-4F4E-A4E8-16D75B1C26DD}">
      <dgm:prSet custT="1"/>
      <dgm:spPr/>
      <dgm:t>
        <a:bodyPr/>
        <a:lstStyle/>
        <a:p>
          <a:pPr rtl="0" latinLnBrk="1"/>
          <a:r>
            <a:rPr lang="ja-JP" altLang="en-US" sz="1500" b="1" dirty="0"/>
            <a:t>あたらしい　め</a:t>
          </a:r>
          <a:r>
            <a:rPr lang="ko-KR" sz="1500" b="1" dirty="0"/>
            <a:t> </a:t>
          </a:r>
          <a:endParaRPr lang="en-US" altLang="ko-KR" sz="1500" b="1" dirty="0"/>
        </a:p>
        <a:p>
          <a:pPr rtl="0" latinLnBrk="1"/>
          <a:r>
            <a:rPr lang="en-US" sz="1500" b="1" dirty="0"/>
            <a:t>– </a:t>
          </a:r>
          <a:r>
            <a:rPr lang="ja-JP" altLang="en-US" sz="1500" b="1" dirty="0"/>
            <a:t>じせだい</a:t>
          </a:r>
          <a:r>
            <a:rPr lang="ko-KR" sz="1500" b="1" dirty="0"/>
            <a:t> </a:t>
          </a:r>
          <a:endParaRPr lang="en-US" altLang="ko-KR" sz="1500" b="1" dirty="0"/>
        </a:p>
        <a:p>
          <a:pPr rtl="0" latinLnBrk="1"/>
          <a:r>
            <a:rPr lang="ja-JP" altLang="en-US" sz="1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のこる　もの</a:t>
          </a:r>
          <a:endParaRPr lang="ko-KR" sz="15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F2F1E0-441D-4E79-BDEA-33B641864EFE}" type="parTrans" cxnId="{CC4503EC-5A46-4923-9619-E95153788453}">
      <dgm:prSet/>
      <dgm:spPr/>
      <dgm:t>
        <a:bodyPr/>
        <a:lstStyle/>
        <a:p>
          <a:pPr latinLnBrk="1"/>
          <a:endParaRPr lang="ko-KR" altLang="en-US" sz="1500"/>
        </a:p>
      </dgm:t>
    </dgm:pt>
    <dgm:pt modelId="{F9EAA212-4810-489B-A2C2-ACD685FAB318}" type="sibTrans" cxnId="{CC4503EC-5A46-4923-9619-E95153788453}">
      <dgm:prSet/>
      <dgm:spPr/>
      <dgm:t>
        <a:bodyPr/>
        <a:lstStyle/>
        <a:p>
          <a:pPr latinLnBrk="1"/>
          <a:endParaRPr lang="ko-KR" altLang="en-US" sz="1500"/>
        </a:p>
      </dgm:t>
    </dgm:pt>
    <dgm:pt modelId="{81E4901F-E5C9-407D-B054-00310CE754E6}">
      <dgm:prSet custT="1"/>
      <dgm:spPr/>
      <dgm:t>
        <a:bodyPr/>
        <a:lstStyle/>
        <a:p>
          <a:pPr rtl="0" latinLnBrk="1"/>
          <a:r>
            <a:rPr lang="ja-JP" altLang="en-US" sz="1500" b="1" dirty="0"/>
            <a:t>き</a:t>
          </a:r>
          <a:r>
            <a:rPr lang="ko-KR" sz="1500" b="1" dirty="0"/>
            <a:t> </a:t>
          </a:r>
          <a:r>
            <a:rPr lang="en-US" sz="1500" b="1" dirty="0"/>
            <a:t>– </a:t>
          </a:r>
          <a:r>
            <a:rPr lang="ja-JP" altLang="en-US" sz="1500" b="1" dirty="0"/>
            <a:t>しょうにん</a:t>
          </a:r>
          <a:r>
            <a:rPr lang="ko-KR" sz="1500" b="1" dirty="0"/>
            <a:t> </a:t>
          </a:r>
          <a:endParaRPr lang="en-US" altLang="ko-KR" sz="1500" b="1" dirty="0"/>
        </a:p>
        <a:p>
          <a:pPr rtl="0" latinLnBrk="1"/>
          <a:r>
            <a:rPr lang="ja-JP" altLang="en-US" sz="1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のこれる　もの</a:t>
          </a:r>
          <a:endParaRPr lang="ko-KR" sz="15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9B47A2-C724-4812-9651-BC6BA6F2418D}" type="parTrans" cxnId="{CFCC67A6-A7FF-4C97-9C3A-4F8D41A495FA}">
      <dgm:prSet/>
      <dgm:spPr/>
      <dgm:t>
        <a:bodyPr/>
        <a:lstStyle/>
        <a:p>
          <a:pPr latinLnBrk="1"/>
          <a:endParaRPr lang="ko-KR" altLang="en-US" sz="1500"/>
        </a:p>
      </dgm:t>
    </dgm:pt>
    <dgm:pt modelId="{B6453435-1457-4F56-AB75-538D22D31188}" type="sibTrans" cxnId="{CFCC67A6-A7FF-4C97-9C3A-4F8D41A495FA}">
      <dgm:prSet/>
      <dgm:spPr/>
      <dgm:t>
        <a:bodyPr/>
        <a:lstStyle/>
        <a:p>
          <a:pPr latinLnBrk="1"/>
          <a:endParaRPr lang="ko-KR" altLang="en-US" sz="1500"/>
        </a:p>
      </dgm:t>
    </dgm:pt>
    <dgm:pt modelId="{37E3F5C5-24DA-467D-8EB2-6D0A93FF2685}">
      <dgm:prSet custT="1"/>
      <dgm:spPr/>
      <dgm:t>
        <a:bodyPr/>
        <a:lstStyle/>
        <a:p>
          <a:pPr rtl="0" latinLnBrk="1"/>
          <a:r>
            <a:rPr lang="ja-JP" altLang="en-US" sz="1500" b="1" dirty="0"/>
            <a:t>もり</a:t>
          </a:r>
          <a:r>
            <a:rPr lang="ko-KR" sz="1500" b="1" dirty="0"/>
            <a:t> </a:t>
          </a:r>
          <a:r>
            <a:rPr lang="en-US" sz="1500" b="1" dirty="0"/>
            <a:t>– </a:t>
          </a:r>
        </a:p>
        <a:p>
          <a:pPr rtl="0" latinLnBrk="1"/>
          <a:r>
            <a:rPr lang="ja-JP" altLang="en-US" sz="1500" b="1" dirty="0"/>
            <a:t>でんどううんどう</a:t>
          </a:r>
          <a:r>
            <a:rPr lang="ko-KR" sz="1500" b="1" dirty="0"/>
            <a:t> </a:t>
          </a:r>
          <a:r>
            <a:rPr lang="ja-JP" altLang="en-US" sz="1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のこれる　もの</a:t>
          </a:r>
          <a:endParaRPr lang="ko-KR" sz="15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3DA6CA-3C51-48DB-832B-F621252AFDA0}" type="parTrans" cxnId="{9F80D410-712F-4F5D-A6DC-6214D3F4A1FF}">
      <dgm:prSet/>
      <dgm:spPr/>
      <dgm:t>
        <a:bodyPr/>
        <a:lstStyle/>
        <a:p>
          <a:pPr latinLnBrk="1"/>
          <a:endParaRPr lang="ko-KR" altLang="en-US" sz="1500"/>
        </a:p>
      </dgm:t>
    </dgm:pt>
    <dgm:pt modelId="{ED27E420-C8FB-4E2C-893B-044C8D3B70E4}" type="sibTrans" cxnId="{9F80D410-712F-4F5D-A6DC-6214D3F4A1FF}">
      <dgm:prSet/>
      <dgm:spPr/>
      <dgm:t>
        <a:bodyPr/>
        <a:lstStyle/>
        <a:p>
          <a:pPr latinLnBrk="1"/>
          <a:endParaRPr lang="ko-KR" altLang="en-US" sz="1500"/>
        </a:p>
      </dgm:t>
    </dgm:pt>
    <dgm:pt modelId="{A1299B21-F3F0-4DE6-A454-53A102528227}" type="pres">
      <dgm:prSet presAssocID="{8B5A3D21-9D10-479A-9998-9F136F96A49C}" presName="CompostProcess" presStyleCnt="0">
        <dgm:presLayoutVars>
          <dgm:dir/>
          <dgm:resizeHandles val="exact"/>
        </dgm:presLayoutVars>
      </dgm:prSet>
      <dgm:spPr/>
    </dgm:pt>
    <dgm:pt modelId="{48D28A67-97FC-4005-BE5E-338FF6A34A5B}" type="pres">
      <dgm:prSet presAssocID="{8B5A3D21-9D10-479A-9998-9F136F96A49C}" presName="arrow" presStyleLbl="bgShp" presStyleIdx="0" presStyleCnt="1"/>
      <dgm:spPr/>
    </dgm:pt>
    <dgm:pt modelId="{ED2D3C18-E890-4F60-91D9-A25E16A1888A}" type="pres">
      <dgm:prSet presAssocID="{8B5A3D21-9D10-479A-9998-9F136F96A49C}" presName="linearProcess" presStyleCnt="0"/>
      <dgm:spPr/>
    </dgm:pt>
    <dgm:pt modelId="{F10E666F-0674-445F-B780-D789CC9C6072}" type="pres">
      <dgm:prSet presAssocID="{AB6D23E1-9563-4FC8-A681-7C731B01EEA3}" presName="textNode" presStyleLbl="node1" presStyleIdx="0" presStyleCnt="5">
        <dgm:presLayoutVars>
          <dgm:bulletEnabled val="1"/>
        </dgm:presLayoutVars>
      </dgm:prSet>
      <dgm:spPr/>
    </dgm:pt>
    <dgm:pt modelId="{35FDC9E2-C1CF-43BD-BD25-4DA3EC878897}" type="pres">
      <dgm:prSet presAssocID="{1A92A1B7-72AB-477F-A237-07CB4AD897CB}" presName="sibTrans" presStyleCnt="0"/>
      <dgm:spPr/>
    </dgm:pt>
    <dgm:pt modelId="{9395C2A6-06D0-42A3-947D-CAF2A1FA93D1}" type="pres">
      <dgm:prSet presAssocID="{DC48C20B-89EC-4276-83C7-FB1CD3AFF45E}" presName="textNode" presStyleLbl="node1" presStyleIdx="1" presStyleCnt="5">
        <dgm:presLayoutVars>
          <dgm:bulletEnabled val="1"/>
        </dgm:presLayoutVars>
      </dgm:prSet>
      <dgm:spPr/>
    </dgm:pt>
    <dgm:pt modelId="{DA033C4D-8689-4C9B-880D-B68D12BA937E}" type="pres">
      <dgm:prSet presAssocID="{B04D5B96-BA14-43A2-B946-1028A0DB77B2}" presName="sibTrans" presStyleCnt="0"/>
      <dgm:spPr/>
    </dgm:pt>
    <dgm:pt modelId="{39814A08-0DDF-4013-8A40-5495FC18D750}" type="pres">
      <dgm:prSet presAssocID="{001FC618-3AFA-4F4E-A4E8-16D75B1C26DD}" presName="textNode" presStyleLbl="node1" presStyleIdx="2" presStyleCnt="5">
        <dgm:presLayoutVars>
          <dgm:bulletEnabled val="1"/>
        </dgm:presLayoutVars>
      </dgm:prSet>
      <dgm:spPr/>
    </dgm:pt>
    <dgm:pt modelId="{362141D9-9643-4A66-8FDC-0EEB0672B8B9}" type="pres">
      <dgm:prSet presAssocID="{F9EAA212-4810-489B-A2C2-ACD685FAB318}" presName="sibTrans" presStyleCnt="0"/>
      <dgm:spPr/>
    </dgm:pt>
    <dgm:pt modelId="{9F04CC59-D761-4E37-BFDE-3CDFCF0E2232}" type="pres">
      <dgm:prSet presAssocID="{81E4901F-E5C9-407D-B054-00310CE754E6}" presName="textNode" presStyleLbl="node1" presStyleIdx="3" presStyleCnt="5">
        <dgm:presLayoutVars>
          <dgm:bulletEnabled val="1"/>
        </dgm:presLayoutVars>
      </dgm:prSet>
      <dgm:spPr/>
    </dgm:pt>
    <dgm:pt modelId="{F6B77E95-0034-4107-B6EA-9B40A4945A6B}" type="pres">
      <dgm:prSet presAssocID="{B6453435-1457-4F56-AB75-538D22D31188}" presName="sibTrans" presStyleCnt="0"/>
      <dgm:spPr/>
    </dgm:pt>
    <dgm:pt modelId="{1583E19E-9607-4484-BF7E-AB45411AB015}" type="pres">
      <dgm:prSet presAssocID="{37E3F5C5-24DA-467D-8EB2-6D0A93FF2685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9F80D410-712F-4F5D-A6DC-6214D3F4A1FF}" srcId="{8B5A3D21-9D10-479A-9998-9F136F96A49C}" destId="{37E3F5C5-24DA-467D-8EB2-6D0A93FF2685}" srcOrd="4" destOrd="0" parTransId="{913DA6CA-3C51-48DB-832B-F621252AFDA0}" sibTransId="{ED27E420-C8FB-4E2C-893B-044C8D3B70E4}"/>
    <dgm:cxn modelId="{B5642D17-6A25-4017-AF5C-AE233B0EB71A}" srcId="{8B5A3D21-9D10-479A-9998-9F136F96A49C}" destId="{AB6D23E1-9563-4FC8-A681-7C731B01EEA3}" srcOrd="0" destOrd="0" parTransId="{356408D8-D433-41D4-A7C5-38BA2869A820}" sibTransId="{1A92A1B7-72AB-477F-A237-07CB4AD897CB}"/>
    <dgm:cxn modelId="{1F581127-25E3-493E-A5D0-4F492CE86D4B}" type="presOf" srcId="{DC48C20B-89EC-4276-83C7-FB1CD3AFF45E}" destId="{9395C2A6-06D0-42A3-947D-CAF2A1FA93D1}" srcOrd="0" destOrd="0" presId="urn:microsoft.com/office/officeart/2005/8/layout/hProcess9"/>
    <dgm:cxn modelId="{323AEA62-D02F-468E-84FD-F1E54FBEE7FD}" type="presOf" srcId="{AB6D23E1-9563-4FC8-A681-7C731B01EEA3}" destId="{F10E666F-0674-445F-B780-D789CC9C6072}" srcOrd="0" destOrd="0" presId="urn:microsoft.com/office/officeart/2005/8/layout/hProcess9"/>
    <dgm:cxn modelId="{0E630A9B-0FCD-4CFF-9A58-D58086946B72}" type="presOf" srcId="{001FC618-3AFA-4F4E-A4E8-16D75B1C26DD}" destId="{39814A08-0DDF-4013-8A40-5495FC18D750}" srcOrd="0" destOrd="0" presId="urn:microsoft.com/office/officeart/2005/8/layout/hProcess9"/>
    <dgm:cxn modelId="{CFCC67A6-A7FF-4C97-9C3A-4F8D41A495FA}" srcId="{8B5A3D21-9D10-479A-9998-9F136F96A49C}" destId="{81E4901F-E5C9-407D-B054-00310CE754E6}" srcOrd="3" destOrd="0" parTransId="{AF9B47A2-C724-4812-9651-BC6BA6F2418D}" sibTransId="{B6453435-1457-4F56-AB75-538D22D31188}"/>
    <dgm:cxn modelId="{6932B6D0-1A02-4B8F-A902-0254A2889DAF}" srcId="{8B5A3D21-9D10-479A-9998-9F136F96A49C}" destId="{DC48C20B-89EC-4276-83C7-FB1CD3AFF45E}" srcOrd="1" destOrd="0" parTransId="{A77419A9-2AF4-4755-B572-563F54BCEBDA}" sibTransId="{B04D5B96-BA14-43A2-B946-1028A0DB77B2}"/>
    <dgm:cxn modelId="{126F93D5-F460-4DB2-A900-D74A001EC51B}" type="presOf" srcId="{81E4901F-E5C9-407D-B054-00310CE754E6}" destId="{9F04CC59-D761-4E37-BFDE-3CDFCF0E2232}" srcOrd="0" destOrd="0" presId="urn:microsoft.com/office/officeart/2005/8/layout/hProcess9"/>
    <dgm:cxn modelId="{A88888D7-E9F2-4DE2-B01F-7424E6A9E641}" type="presOf" srcId="{8B5A3D21-9D10-479A-9998-9F136F96A49C}" destId="{A1299B21-F3F0-4DE6-A454-53A102528227}" srcOrd="0" destOrd="0" presId="urn:microsoft.com/office/officeart/2005/8/layout/hProcess9"/>
    <dgm:cxn modelId="{6710C7E9-26A4-4B5C-98ED-091813499A3D}" type="presOf" srcId="{37E3F5C5-24DA-467D-8EB2-6D0A93FF2685}" destId="{1583E19E-9607-4484-BF7E-AB45411AB015}" srcOrd="0" destOrd="0" presId="urn:microsoft.com/office/officeart/2005/8/layout/hProcess9"/>
    <dgm:cxn modelId="{CC4503EC-5A46-4923-9619-E95153788453}" srcId="{8B5A3D21-9D10-479A-9998-9F136F96A49C}" destId="{001FC618-3AFA-4F4E-A4E8-16D75B1C26DD}" srcOrd="2" destOrd="0" parTransId="{C0F2F1E0-441D-4E79-BDEA-33B641864EFE}" sibTransId="{F9EAA212-4810-489B-A2C2-ACD685FAB318}"/>
    <dgm:cxn modelId="{6EC32B7A-B628-477C-9D2C-35C990CCE6C5}" type="presParOf" srcId="{A1299B21-F3F0-4DE6-A454-53A102528227}" destId="{48D28A67-97FC-4005-BE5E-338FF6A34A5B}" srcOrd="0" destOrd="0" presId="urn:microsoft.com/office/officeart/2005/8/layout/hProcess9"/>
    <dgm:cxn modelId="{F6E5895F-4708-4331-A923-7F3411932A4B}" type="presParOf" srcId="{A1299B21-F3F0-4DE6-A454-53A102528227}" destId="{ED2D3C18-E890-4F60-91D9-A25E16A1888A}" srcOrd="1" destOrd="0" presId="urn:microsoft.com/office/officeart/2005/8/layout/hProcess9"/>
    <dgm:cxn modelId="{9F6CA674-E22A-4041-9F73-43A1817432E1}" type="presParOf" srcId="{ED2D3C18-E890-4F60-91D9-A25E16A1888A}" destId="{F10E666F-0674-445F-B780-D789CC9C6072}" srcOrd="0" destOrd="0" presId="urn:microsoft.com/office/officeart/2005/8/layout/hProcess9"/>
    <dgm:cxn modelId="{F57C95BA-75DB-4D56-B764-43E9717FC217}" type="presParOf" srcId="{ED2D3C18-E890-4F60-91D9-A25E16A1888A}" destId="{35FDC9E2-C1CF-43BD-BD25-4DA3EC878897}" srcOrd="1" destOrd="0" presId="urn:microsoft.com/office/officeart/2005/8/layout/hProcess9"/>
    <dgm:cxn modelId="{1337BF91-51D3-45EB-BA38-FACCC5AE776D}" type="presParOf" srcId="{ED2D3C18-E890-4F60-91D9-A25E16A1888A}" destId="{9395C2A6-06D0-42A3-947D-CAF2A1FA93D1}" srcOrd="2" destOrd="0" presId="urn:microsoft.com/office/officeart/2005/8/layout/hProcess9"/>
    <dgm:cxn modelId="{77EC30DD-6638-42AF-97F4-6540236D6356}" type="presParOf" srcId="{ED2D3C18-E890-4F60-91D9-A25E16A1888A}" destId="{DA033C4D-8689-4C9B-880D-B68D12BA937E}" srcOrd="3" destOrd="0" presId="urn:microsoft.com/office/officeart/2005/8/layout/hProcess9"/>
    <dgm:cxn modelId="{2BC10441-2977-4E14-9EBF-590C4B978929}" type="presParOf" srcId="{ED2D3C18-E890-4F60-91D9-A25E16A1888A}" destId="{39814A08-0DDF-4013-8A40-5495FC18D750}" srcOrd="4" destOrd="0" presId="urn:microsoft.com/office/officeart/2005/8/layout/hProcess9"/>
    <dgm:cxn modelId="{55C3C4B4-316F-42C7-B203-63A701D9F706}" type="presParOf" srcId="{ED2D3C18-E890-4F60-91D9-A25E16A1888A}" destId="{362141D9-9643-4A66-8FDC-0EEB0672B8B9}" srcOrd="5" destOrd="0" presId="urn:microsoft.com/office/officeart/2005/8/layout/hProcess9"/>
    <dgm:cxn modelId="{C52BAC24-F54B-4307-B111-B594F5AD6E39}" type="presParOf" srcId="{ED2D3C18-E890-4F60-91D9-A25E16A1888A}" destId="{9F04CC59-D761-4E37-BFDE-3CDFCF0E2232}" srcOrd="6" destOrd="0" presId="urn:microsoft.com/office/officeart/2005/8/layout/hProcess9"/>
    <dgm:cxn modelId="{783C2B67-4AA7-493A-ACEB-A51A903CCAC8}" type="presParOf" srcId="{ED2D3C18-E890-4F60-91D9-A25E16A1888A}" destId="{F6B77E95-0034-4107-B6EA-9B40A4945A6B}" srcOrd="7" destOrd="0" presId="urn:microsoft.com/office/officeart/2005/8/layout/hProcess9"/>
    <dgm:cxn modelId="{D2DDDE16-5F86-46D7-A44F-DB20F5B3C6B8}" type="presParOf" srcId="{ED2D3C18-E890-4F60-91D9-A25E16A1888A}" destId="{1583E19E-9607-4484-BF7E-AB45411AB015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AB8826-1C82-4036-ACBE-7F5AA026E783}" type="doc">
      <dgm:prSet loTypeId="urn:microsoft.com/office/officeart/2005/8/layout/gear1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pPr latinLnBrk="1"/>
          <a:endParaRPr lang="ko-KR" altLang="en-US"/>
        </a:p>
      </dgm:t>
    </dgm:pt>
    <dgm:pt modelId="{68A11949-6295-4BAB-9AF5-C5EB2BE4D468}">
      <dgm:prSet custT="1"/>
      <dgm:spPr/>
      <dgm:t>
        <a:bodyPr/>
        <a:lstStyle/>
        <a:p>
          <a:pPr rtl="0" latinLnBrk="1"/>
          <a:r>
            <a:rPr lang="ja-JP" altLang="en-US" sz="1800" dirty="0"/>
            <a:t>みことばに</a:t>
          </a:r>
          <a:endParaRPr lang="en-US" altLang="ja-JP" sz="1800" dirty="0"/>
        </a:p>
        <a:p>
          <a:pPr rtl="0" latinLnBrk="1"/>
          <a:r>
            <a:rPr lang="ja-JP" altLang="en-US" sz="1800" dirty="0"/>
            <a:t>したがう</a:t>
          </a:r>
          <a:endParaRPr lang="ko-KR" altLang="en-US" sz="1800" dirty="0"/>
        </a:p>
      </dgm:t>
    </dgm:pt>
    <dgm:pt modelId="{4FA49298-5FAC-44F9-91A5-A333AA2D75D3}" type="parTrans" cxnId="{873AAF35-0CC8-4DA6-AD88-49D5C090DD5E}">
      <dgm:prSet/>
      <dgm:spPr/>
      <dgm:t>
        <a:bodyPr/>
        <a:lstStyle/>
        <a:p>
          <a:pPr latinLnBrk="1"/>
          <a:endParaRPr lang="ko-KR" altLang="en-US" sz="1800"/>
        </a:p>
      </dgm:t>
    </dgm:pt>
    <dgm:pt modelId="{81FAB25E-0907-4AD6-B5CB-4FD1F9A814E8}" type="sibTrans" cxnId="{873AAF35-0CC8-4DA6-AD88-49D5C090DD5E}">
      <dgm:prSet/>
      <dgm:spPr/>
      <dgm:t>
        <a:bodyPr/>
        <a:lstStyle/>
        <a:p>
          <a:pPr latinLnBrk="1"/>
          <a:endParaRPr lang="ko-KR" altLang="en-US" sz="1800"/>
        </a:p>
      </dgm:t>
    </dgm:pt>
    <dgm:pt modelId="{44D2DDC0-D259-4B24-B69C-E1FDC3F8B188}">
      <dgm:prSet custT="1"/>
      <dgm:spPr/>
      <dgm:t>
        <a:bodyPr/>
        <a:lstStyle/>
        <a:p>
          <a:pPr rtl="0" latinLnBrk="1"/>
          <a:r>
            <a:rPr lang="ja-JP" altLang="en-US" sz="1600" dirty="0"/>
            <a:t>ふくいんは　</a:t>
          </a:r>
          <a:endParaRPr lang="en-US" altLang="ja-JP" sz="1600" dirty="0"/>
        </a:p>
        <a:p>
          <a:pPr rtl="0" latinLnBrk="1"/>
          <a:r>
            <a:rPr lang="ja-JP" altLang="en-US" sz="1600" dirty="0"/>
            <a:t>みことばの</a:t>
          </a:r>
          <a:r>
            <a:rPr lang="ja-JP" altLang="en-US" sz="1800" dirty="0"/>
            <a:t>　</a:t>
          </a:r>
          <a:r>
            <a:rPr lang="ko-KR" sz="1800" dirty="0"/>
            <a:t> </a:t>
          </a:r>
          <a:r>
            <a:rPr lang="en-US" sz="1800" dirty="0"/>
            <a:t>Key</a:t>
          </a:r>
          <a:endParaRPr lang="ko-KR" sz="1800" dirty="0"/>
        </a:p>
      </dgm:t>
    </dgm:pt>
    <dgm:pt modelId="{B4C67EB9-B170-4E2F-8ACC-F67D19179F45}" type="parTrans" cxnId="{CD8AC2AA-5760-428C-AA19-A790836AF440}">
      <dgm:prSet/>
      <dgm:spPr/>
      <dgm:t>
        <a:bodyPr/>
        <a:lstStyle/>
        <a:p>
          <a:pPr latinLnBrk="1"/>
          <a:endParaRPr lang="ko-KR" altLang="en-US" sz="1800"/>
        </a:p>
      </dgm:t>
    </dgm:pt>
    <dgm:pt modelId="{00BFFC24-78A1-415F-9A0D-DA8C9A9A9864}" type="sibTrans" cxnId="{CD8AC2AA-5760-428C-AA19-A790836AF440}">
      <dgm:prSet/>
      <dgm:spPr/>
      <dgm:t>
        <a:bodyPr/>
        <a:lstStyle/>
        <a:p>
          <a:pPr latinLnBrk="1"/>
          <a:endParaRPr lang="ko-KR" altLang="en-US" sz="1800"/>
        </a:p>
      </dgm:t>
    </dgm:pt>
    <dgm:pt modelId="{1C978E1A-CEC8-4066-934E-C11E79B4C8C6}">
      <dgm:prSet custT="1"/>
      <dgm:spPr/>
      <dgm:t>
        <a:bodyPr/>
        <a:lstStyle/>
        <a:p>
          <a:pPr rtl="0" latinLnBrk="1"/>
          <a:r>
            <a:rPr lang="ja-JP" altLang="en-US" sz="1800" dirty="0"/>
            <a:t>みことば</a:t>
          </a:r>
          <a:endParaRPr lang="en-US" altLang="ja-JP" sz="1800" dirty="0"/>
        </a:p>
        <a:p>
          <a:pPr rtl="0" latinLnBrk="1"/>
          <a:r>
            <a:rPr lang="ja-JP" altLang="en-US" sz="1800" dirty="0"/>
            <a:t>じょうじゅ</a:t>
          </a:r>
          <a:endParaRPr lang="ko-KR" sz="1800" dirty="0"/>
        </a:p>
      </dgm:t>
    </dgm:pt>
    <dgm:pt modelId="{D8E55507-EA44-4EEB-85BE-391B1220E512}" type="parTrans" cxnId="{7E5F11AB-A362-4A54-99BB-226CC1586068}">
      <dgm:prSet/>
      <dgm:spPr/>
      <dgm:t>
        <a:bodyPr/>
        <a:lstStyle/>
        <a:p>
          <a:pPr latinLnBrk="1"/>
          <a:endParaRPr lang="ko-KR" altLang="en-US" sz="1800"/>
        </a:p>
      </dgm:t>
    </dgm:pt>
    <dgm:pt modelId="{CA033B6A-E087-435E-97D5-A0B1DCE012C0}" type="sibTrans" cxnId="{7E5F11AB-A362-4A54-99BB-226CC1586068}">
      <dgm:prSet/>
      <dgm:spPr/>
      <dgm:t>
        <a:bodyPr/>
        <a:lstStyle/>
        <a:p>
          <a:pPr latinLnBrk="1"/>
          <a:endParaRPr lang="ko-KR" altLang="en-US" sz="1800"/>
        </a:p>
      </dgm:t>
    </dgm:pt>
    <dgm:pt modelId="{9A7DD737-B6B0-4B52-919F-034C174A6E29}" type="pres">
      <dgm:prSet presAssocID="{2EAB8826-1C82-4036-ACBE-7F5AA026E78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9929A98-58AE-414C-B796-8CB6115A33D9}" type="pres">
      <dgm:prSet presAssocID="{68A11949-6295-4BAB-9AF5-C5EB2BE4D468}" presName="gear1" presStyleLbl="node1" presStyleIdx="0" presStyleCnt="3">
        <dgm:presLayoutVars>
          <dgm:chMax val="1"/>
          <dgm:bulletEnabled val="1"/>
        </dgm:presLayoutVars>
      </dgm:prSet>
      <dgm:spPr/>
    </dgm:pt>
    <dgm:pt modelId="{B8192688-D39F-4712-A5B8-19CCC3E96628}" type="pres">
      <dgm:prSet presAssocID="{68A11949-6295-4BAB-9AF5-C5EB2BE4D468}" presName="gear1srcNode" presStyleLbl="node1" presStyleIdx="0" presStyleCnt="3"/>
      <dgm:spPr/>
    </dgm:pt>
    <dgm:pt modelId="{D4E1F4C2-7F3A-4926-8E27-FB2C8E98A668}" type="pres">
      <dgm:prSet presAssocID="{68A11949-6295-4BAB-9AF5-C5EB2BE4D468}" presName="gear1dstNode" presStyleLbl="node1" presStyleIdx="0" presStyleCnt="3"/>
      <dgm:spPr/>
    </dgm:pt>
    <dgm:pt modelId="{617C9440-0B8A-43CB-90F9-347DC595CA86}" type="pres">
      <dgm:prSet presAssocID="{44D2DDC0-D259-4B24-B69C-E1FDC3F8B188}" presName="gear2" presStyleLbl="node1" presStyleIdx="1" presStyleCnt="3">
        <dgm:presLayoutVars>
          <dgm:chMax val="1"/>
          <dgm:bulletEnabled val="1"/>
        </dgm:presLayoutVars>
      </dgm:prSet>
      <dgm:spPr/>
    </dgm:pt>
    <dgm:pt modelId="{7D920B3D-50BF-438C-8B0D-AD5B5B5A7071}" type="pres">
      <dgm:prSet presAssocID="{44D2DDC0-D259-4B24-B69C-E1FDC3F8B188}" presName="gear2srcNode" presStyleLbl="node1" presStyleIdx="1" presStyleCnt="3"/>
      <dgm:spPr/>
    </dgm:pt>
    <dgm:pt modelId="{D4E9BD7E-F59E-444F-9988-620A21AD7CA0}" type="pres">
      <dgm:prSet presAssocID="{44D2DDC0-D259-4B24-B69C-E1FDC3F8B188}" presName="gear2dstNode" presStyleLbl="node1" presStyleIdx="1" presStyleCnt="3"/>
      <dgm:spPr/>
    </dgm:pt>
    <dgm:pt modelId="{93C03860-FE55-4550-924B-C3B24D9F0451}" type="pres">
      <dgm:prSet presAssocID="{1C978E1A-CEC8-4066-934E-C11E79B4C8C6}" presName="gear3" presStyleLbl="node1" presStyleIdx="2" presStyleCnt="3"/>
      <dgm:spPr/>
    </dgm:pt>
    <dgm:pt modelId="{53291D99-F7E1-4EAD-AF1B-9DAE063BC80B}" type="pres">
      <dgm:prSet presAssocID="{1C978E1A-CEC8-4066-934E-C11E79B4C8C6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18D71665-47D1-4283-B535-24C01686CA13}" type="pres">
      <dgm:prSet presAssocID="{1C978E1A-CEC8-4066-934E-C11E79B4C8C6}" presName="gear3srcNode" presStyleLbl="node1" presStyleIdx="2" presStyleCnt="3"/>
      <dgm:spPr/>
    </dgm:pt>
    <dgm:pt modelId="{845DD5E6-178D-4C43-87F9-6A077F71D960}" type="pres">
      <dgm:prSet presAssocID="{1C978E1A-CEC8-4066-934E-C11E79B4C8C6}" presName="gear3dstNode" presStyleLbl="node1" presStyleIdx="2" presStyleCnt="3"/>
      <dgm:spPr/>
    </dgm:pt>
    <dgm:pt modelId="{59F23C1D-1432-4E88-B53D-0DF078566C5D}" type="pres">
      <dgm:prSet presAssocID="{81FAB25E-0907-4AD6-B5CB-4FD1F9A814E8}" presName="connector1" presStyleLbl="sibTrans2D1" presStyleIdx="0" presStyleCnt="3"/>
      <dgm:spPr/>
    </dgm:pt>
    <dgm:pt modelId="{477A87DA-913A-472F-B443-C855D332B866}" type="pres">
      <dgm:prSet presAssocID="{00BFFC24-78A1-415F-9A0D-DA8C9A9A9864}" presName="connector2" presStyleLbl="sibTrans2D1" presStyleIdx="1" presStyleCnt="3"/>
      <dgm:spPr/>
    </dgm:pt>
    <dgm:pt modelId="{4C66DA4C-6C32-4459-9611-236E0493E579}" type="pres">
      <dgm:prSet presAssocID="{CA033B6A-E087-435E-97D5-A0B1DCE012C0}" presName="connector3" presStyleLbl="sibTrans2D1" presStyleIdx="2" presStyleCnt="3"/>
      <dgm:spPr/>
    </dgm:pt>
  </dgm:ptLst>
  <dgm:cxnLst>
    <dgm:cxn modelId="{209F8B06-7FA4-4058-92AD-891082890EFD}" type="presOf" srcId="{68A11949-6295-4BAB-9AF5-C5EB2BE4D468}" destId="{69929A98-58AE-414C-B796-8CB6115A33D9}" srcOrd="0" destOrd="0" presId="urn:microsoft.com/office/officeart/2005/8/layout/gear1"/>
    <dgm:cxn modelId="{0915FC11-0D2B-4D38-B2DA-DB3B3F9A7643}" type="presOf" srcId="{1C978E1A-CEC8-4066-934E-C11E79B4C8C6}" destId="{53291D99-F7E1-4EAD-AF1B-9DAE063BC80B}" srcOrd="1" destOrd="0" presId="urn:microsoft.com/office/officeart/2005/8/layout/gear1"/>
    <dgm:cxn modelId="{0D968D1C-ABD0-4DC8-AC86-A09FFDF7D264}" type="presOf" srcId="{1C978E1A-CEC8-4066-934E-C11E79B4C8C6}" destId="{18D71665-47D1-4283-B535-24C01686CA13}" srcOrd="2" destOrd="0" presId="urn:microsoft.com/office/officeart/2005/8/layout/gear1"/>
    <dgm:cxn modelId="{DF322834-7FBA-4FB5-8B3D-773B57C7FE26}" type="presOf" srcId="{81FAB25E-0907-4AD6-B5CB-4FD1F9A814E8}" destId="{59F23C1D-1432-4E88-B53D-0DF078566C5D}" srcOrd="0" destOrd="0" presId="urn:microsoft.com/office/officeart/2005/8/layout/gear1"/>
    <dgm:cxn modelId="{873AAF35-0CC8-4DA6-AD88-49D5C090DD5E}" srcId="{2EAB8826-1C82-4036-ACBE-7F5AA026E783}" destId="{68A11949-6295-4BAB-9AF5-C5EB2BE4D468}" srcOrd="0" destOrd="0" parTransId="{4FA49298-5FAC-44F9-91A5-A333AA2D75D3}" sibTransId="{81FAB25E-0907-4AD6-B5CB-4FD1F9A814E8}"/>
    <dgm:cxn modelId="{4D26315B-1FCB-4F45-93AF-ADAF4C53907A}" type="presOf" srcId="{1C978E1A-CEC8-4066-934E-C11E79B4C8C6}" destId="{93C03860-FE55-4550-924B-C3B24D9F0451}" srcOrd="0" destOrd="0" presId="urn:microsoft.com/office/officeart/2005/8/layout/gear1"/>
    <dgm:cxn modelId="{063C0C44-6EA4-41EF-94F3-EEACE34AE08A}" type="presOf" srcId="{68A11949-6295-4BAB-9AF5-C5EB2BE4D468}" destId="{B8192688-D39F-4712-A5B8-19CCC3E96628}" srcOrd="1" destOrd="0" presId="urn:microsoft.com/office/officeart/2005/8/layout/gear1"/>
    <dgm:cxn modelId="{A1DCF47E-D108-4036-BA5B-5D80351EA146}" type="presOf" srcId="{44D2DDC0-D259-4B24-B69C-E1FDC3F8B188}" destId="{617C9440-0B8A-43CB-90F9-347DC595CA86}" srcOrd="0" destOrd="0" presId="urn:microsoft.com/office/officeart/2005/8/layout/gear1"/>
    <dgm:cxn modelId="{C2F32DA5-DD34-4D6A-8E35-E1A0A9956701}" type="presOf" srcId="{68A11949-6295-4BAB-9AF5-C5EB2BE4D468}" destId="{D4E1F4C2-7F3A-4926-8E27-FB2C8E98A668}" srcOrd="2" destOrd="0" presId="urn:microsoft.com/office/officeart/2005/8/layout/gear1"/>
    <dgm:cxn modelId="{CD8AC2AA-5760-428C-AA19-A790836AF440}" srcId="{2EAB8826-1C82-4036-ACBE-7F5AA026E783}" destId="{44D2DDC0-D259-4B24-B69C-E1FDC3F8B188}" srcOrd="1" destOrd="0" parTransId="{B4C67EB9-B170-4E2F-8ACC-F67D19179F45}" sibTransId="{00BFFC24-78A1-415F-9A0D-DA8C9A9A9864}"/>
    <dgm:cxn modelId="{7E5F11AB-A362-4A54-99BB-226CC1586068}" srcId="{2EAB8826-1C82-4036-ACBE-7F5AA026E783}" destId="{1C978E1A-CEC8-4066-934E-C11E79B4C8C6}" srcOrd="2" destOrd="0" parTransId="{D8E55507-EA44-4EEB-85BE-391B1220E512}" sibTransId="{CA033B6A-E087-435E-97D5-A0B1DCE012C0}"/>
    <dgm:cxn modelId="{1FDA12B4-878C-4B08-9E69-0C5A7E2B8473}" type="presOf" srcId="{1C978E1A-CEC8-4066-934E-C11E79B4C8C6}" destId="{845DD5E6-178D-4C43-87F9-6A077F71D960}" srcOrd="3" destOrd="0" presId="urn:microsoft.com/office/officeart/2005/8/layout/gear1"/>
    <dgm:cxn modelId="{CEDD27B5-46C9-4D19-887C-7C8745B9950D}" type="presOf" srcId="{2EAB8826-1C82-4036-ACBE-7F5AA026E783}" destId="{9A7DD737-B6B0-4B52-919F-034C174A6E29}" srcOrd="0" destOrd="0" presId="urn:microsoft.com/office/officeart/2005/8/layout/gear1"/>
    <dgm:cxn modelId="{22BC09CB-AA5F-420F-9AE2-5C23D6EACAC3}" type="presOf" srcId="{CA033B6A-E087-435E-97D5-A0B1DCE012C0}" destId="{4C66DA4C-6C32-4459-9611-236E0493E579}" srcOrd="0" destOrd="0" presId="urn:microsoft.com/office/officeart/2005/8/layout/gear1"/>
    <dgm:cxn modelId="{9E58A7D3-8219-4B53-8C11-2DD51A334CEC}" type="presOf" srcId="{00BFFC24-78A1-415F-9A0D-DA8C9A9A9864}" destId="{477A87DA-913A-472F-B443-C855D332B866}" srcOrd="0" destOrd="0" presId="urn:microsoft.com/office/officeart/2005/8/layout/gear1"/>
    <dgm:cxn modelId="{2301B6D7-3A10-4E8E-B82A-4D9479EFFC3A}" type="presOf" srcId="{44D2DDC0-D259-4B24-B69C-E1FDC3F8B188}" destId="{D4E9BD7E-F59E-444F-9988-620A21AD7CA0}" srcOrd="2" destOrd="0" presId="urn:microsoft.com/office/officeart/2005/8/layout/gear1"/>
    <dgm:cxn modelId="{E25DF6F5-38F8-47CA-97FE-E78CCFEF0EFF}" type="presOf" srcId="{44D2DDC0-D259-4B24-B69C-E1FDC3F8B188}" destId="{7D920B3D-50BF-438C-8B0D-AD5B5B5A7071}" srcOrd="1" destOrd="0" presId="urn:microsoft.com/office/officeart/2005/8/layout/gear1"/>
    <dgm:cxn modelId="{D6EC9DBB-9B1F-4DD7-B5BB-F154285D5F4F}" type="presParOf" srcId="{9A7DD737-B6B0-4B52-919F-034C174A6E29}" destId="{69929A98-58AE-414C-B796-8CB6115A33D9}" srcOrd="0" destOrd="0" presId="urn:microsoft.com/office/officeart/2005/8/layout/gear1"/>
    <dgm:cxn modelId="{BBCA42E9-E344-487E-8CEE-1545BF2BDE95}" type="presParOf" srcId="{9A7DD737-B6B0-4B52-919F-034C174A6E29}" destId="{B8192688-D39F-4712-A5B8-19CCC3E96628}" srcOrd="1" destOrd="0" presId="urn:microsoft.com/office/officeart/2005/8/layout/gear1"/>
    <dgm:cxn modelId="{520EDB15-CCCE-4A1A-AFC5-639AB148E436}" type="presParOf" srcId="{9A7DD737-B6B0-4B52-919F-034C174A6E29}" destId="{D4E1F4C2-7F3A-4926-8E27-FB2C8E98A668}" srcOrd="2" destOrd="0" presId="urn:microsoft.com/office/officeart/2005/8/layout/gear1"/>
    <dgm:cxn modelId="{C1CDAC2E-8BCC-496A-A913-7695D0D5CDC1}" type="presParOf" srcId="{9A7DD737-B6B0-4B52-919F-034C174A6E29}" destId="{617C9440-0B8A-43CB-90F9-347DC595CA86}" srcOrd="3" destOrd="0" presId="urn:microsoft.com/office/officeart/2005/8/layout/gear1"/>
    <dgm:cxn modelId="{45FE16B0-FF8C-4AB2-9A55-8DF75D94EC6E}" type="presParOf" srcId="{9A7DD737-B6B0-4B52-919F-034C174A6E29}" destId="{7D920B3D-50BF-438C-8B0D-AD5B5B5A7071}" srcOrd="4" destOrd="0" presId="urn:microsoft.com/office/officeart/2005/8/layout/gear1"/>
    <dgm:cxn modelId="{B18878EF-D5B6-4D70-ACD7-73ED6990C2A9}" type="presParOf" srcId="{9A7DD737-B6B0-4B52-919F-034C174A6E29}" destId="{D4E9BD7E-F59E-444F-9988-620A21AD7CA0}" srcOrd="5" destOrd="0" presId="urn:microsoft.com/office/officeart/2005/8/layout/gear1"/>
    <dgm:cxn modelId="{53830818-C61D-4F1C-9479-9D97682DC85E}" type="presParOf" srcId="{9A7DD737-B6B0-4B52-919F-034C174A6E29}" destId="{93C03860-FE55-4550-924B-C3B24D9F0451}" srcOrd="6" destOrd="0" presId="urn:microsoft.com/office/officeart/2005/8/layout/gear1"/>
    <dgm:cxn modelId="{7D718BB9-2B4C-4251-87F0-0AFCCC55CB54}" type="presParOf" srcId="{9A7DD737-B6B0-4B52-919F-034C174A6E29}" destId="{53291D99-F7E1-4EAD-AF1B-9DAE063BC80B}" srcOrd="7" destOrd="0" presId="urn:microsoft.com/office/officeart/2005/8/layout/gear1"/>
    <dgm:cxn modelId="{E30B7B99-855C-4A74-AE3C-8D63E201FADD}" type="presParOf" srcId="{9A7DD737-B6B0-4B52-919F-034C174A6E29}" destId="{18D71665-47D1-4283-B535-24C01686CA13}" srcOrd="8" destOrd="0" presId="urn:microsoft.com/office/officeart/2005/8/layout/gear1"/>
    <dgm:cxn modelId="{6EA25634-80DB-4056-B89F-A7855D21A2C4}" type="presParOf" srcId="{9A7DD737-B6B0-4B52-919F-034C174A6E29}" destId="{845DD5E6-178D-4C43-87F9-6A077F71D960}" srcOrd="9" destOrd="0" presId="urn:microsoft.com/office/officeart/2005/8/layout/gear1"/>
    <dgm:cxn modelId="{496141E6-D587-4593-8661-4DE8A2732EBC}" type="presParOf" srcId="{9A7DD737-B6B0-4B52-919F-034C174A6E29}" destId="{59F23C1D-1432-4E88-B53D-0DF078566C5D}" srcOrd="10" destOrd="0" presId="urn:microsoft.com/office/officeart/2005/8/layout/gear1"/>
    <dgm:cxn modelId="{DF2752DE-8A36-45DC-A147-4B01C37BE4EA}" type="presParOf" srcId="{9A7DD737-B6B0-4B52-919F-034C174A6E29}" destId="{477A87DA-913A-472F-B443-C855D332B866}" srcOrd="11" destOrd="0" presId="urn:microsoft.com/office/officeart/2005/8/layout/gear1"/>
    <dgm:cxn modelId="{2AD666F1-A4BC-4279-AA30-756421FF07AA}" type="presParOf" srcId="{9A7DD737-B6B0-4B52-919F-034C174A6E29}" destId="{4C66DA4C-6C32-4459-9611-236E0493E57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34409-3313-462F-9191-538A20B73F2B}">
      <dsp:nvSpPr>
        <dsp:cNvPr id="0" name=""/>
        <dsp:cNvSpPr/>
      </dsp:nvSpPr>
      <dsp:spPr>
        <a:xfrm rot="2636616">
          <a:off x="2233351" y="4587974"/>
          <a:ext cx="685488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685488" y="3260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D8AB20-0CD1-4EA1-9648-AD620ED03FD9}">
      <dsp:nvSpPr>
        <dsp:cNvPr id="0" name=""/>
        <dsp:cNvSpPr/>
      </dsp:nvSpPr>
      <dsp:spPr>
        <a:xfrm>
          <a:off x="2329312" y="3338076"/>
          <a:ext cx="562623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562623" y="3260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F3CD1-B3C3-4B34-B39F-49AA64CA0A1A}">
      <dsp:nvSpPr>
        <dsp:cNvPr id="0" name=""/>
        <dsp:cNvSpPr/>
      </dsp:nvSpPr>
      <dsp:spPr>
        <a:xfrm rot="18941528">
          <a:off x="2239812" y="2093252"/>
          <a:ext cx="629384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629384" y="3260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5EE2E7-1CCD-42C5-B7BD-C96ADFE2D0BE}">
      <dsp:nvSpPr>
        <dsp:cNvPr id="0" name=""/>
        <dsp:cNvSpPr/>
      </dsp:nvSpPr>
      <dsp:spPr>
        <a:xfrm>
          <a:off x="-265649" y="1870575"/>
          <a:ext cx="3089772" cy="300021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AA5438-E869-431E-BBB3-A00AE1425113}">
      <dsp:nvSpPr>
        <dsp:cNvPr id="0" name=""/>
        <dsp:cNvSpPr/>
      </dsp:nvSpPr>
      <dsp:spPr>
        <a:xfrm>
          <a:off x="2130427" y="250611"/>
          <a:ext cx="2846221" cy="1800129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サミット　</a:t>
          </a:r>
          <a:endParaRPr lang="en-US" altLang="ja-JP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11112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タイム</a:t>
          </a:r>
          <a:endParaRPr lang="ko-KR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47246" y="514234"/>
        <a:ext cx="2012583" cy="1272883"/>
      </dsp:txXfrm>
    </dsp:sp>
    <dsp:sp modelId="{6349E5DE-2FBA-4DCA-8977-27E4DBC2BF4F}">
      <dsp:nvSpPr>
        <dsp:cNvPr id="0" name=""/>
        <dsp:cNvSpPr/>
      </dsp:nvSpPr>
      <dsp:spPr>
        <a:xfrm>
          <a:off x="2891935" y="2470619"/>
          <a:ext cx="2579567" cy="1800129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サミット</a:t>
          </a:r>
          <a:endParaRPr lang="en-US" altLang="ja-JP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11112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しせい</a:t>
          </a:r>
          <a:endParaRPr lang="ko-KR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69704" y="2734242"/>
        <a:ext cx="1824029" cy="1272883"/>
      </dsp:txXfrm>
    </dsp:sp>
    <dsp:sp modelId="{C0A70BA1-C791-4DE9-9E84-A41A3546EFC3}">
      <dsp:nvSpPr>
        <dsp:cNvPr id="0" name=""/>
        <dsp:cNvSpPr/>
      </dsp:nvSpPr>
      <dsp:spPr>
        <a:xfrm>
          <a:off x="2276012" y="4690627"/>
          <a:ext cx="2613284" cy="1800129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サミット</a:t>
          </a:r>
          <a:endParaRPr lang="en-US" altLang="ja-JP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11112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うつわ</a:t>
          </a:r>
          <a:endParaRPr lang="ko-KR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58719" y="4954250"/>
        <a:ext cx="1847870" cy="12728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D28A67-97FC-4005-BE5E-338FF6A34A5B}">
      <dsp:nvSpPr>
        <dsp:cNvPr id="0" name=""/>
        <dsp:cNvSpPr/>
      </dsp:nvSpPr>
      <dsp:spPr>
        <a:xfrm>
          <a:off x="685799" y="0"/>
          <a:ext cx="7772400" cy="6552728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10E666F-0674-445F-B780-D789CC9C6072}">
      <dsp:nvSpPr>
        <dsp:cNvPr id="0" name=""/>
        <dsp:cNvSpPr/>
      </dsp:nvSpPr>
      <dsp:spPr>
        <a:xfrm>
          <a:off x="2678" y="1965818"/>
          <a:ext cx="1612701" cy="262109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500" b="1" kern="1200" spc="-200" baseline="0" dirty="0"/>
            <a:t>ね</a:t>
          </a:r>
          <a:r>
            <a:rPr lang="ko-KR" sz="1500" b="1" kern="1200" spc="-200" baseline="0" dirty="0"/>
            <a:t> </a:t>
          </a:r>
          <a:r>
            <a:rPr lang="en-US" sz="1500" b="1" kern="1200" spc="-200" baseline="0" dirty="0"/>
            <a:t>– </a:t>
          </a:r>
          <a:r>
            <a:rPr lang="ja-JP" altLang="en-US" sz="1500" b="1" kern="1200" spc="-200" baseline="0" dirty="0"/>
            <a:t>キリスト</a:t>
          </a:r>
          <a:r>
            <a:rPr lang="ko-KR" sz="1500" b="1" kern="1200" spc="-200" baseline="0" dirty="0"/>
            <a:t> </a:t>
          </a:r>
          <a:endParaRPr lang="en-US" altLang="ko-KR" sz="1500" b="1" kern="1200" spc="-200" baseline="0" dirty="0"/>
        </a:p>
        <a:p>
          <a:pPr marL="0" lvl="0" indent="0" algn="ctr" defTabSz="6667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5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かみさまの　</a:t>
          </a:r>
          <a:endParaRPr lang="en-US" altLang="ja-JP" sz="15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6667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5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けいやく</a:t>
          </a:r>
          <a:endParaRPr lang="ko-KR" sz="150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1404" y="2044544"/>
        <a:ext cx="1455249" cy="2463639"/>
      </dsp:txXfrm>
    </dsp:sp>
    <dsp:sp modelId="{9395C2A6-06D0-42A3-947D-CAF2A1FA93D1}">
      <dsp:nvSpPr>
        <dsp:cNvPr id="0" name=""/>
        <dsp:cNvSpPr/>
      </dsp:nvSpPr>
      <dsp:spPr>
        <a:xfrm>
          <a:off x="1884164" y="1965818"/>
          <a:ext cx="1612701" cy="262109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500" b="1" kern="1200" dirty="0"/>
            <a:t>きりかぶ</a:t>
          </a:r>
          <a:r>
            <a:rPr lang="ko-KR" sz="1500" b="1" kern="1200" dirty="0"/>
            <a:t> </a:t>
          </a:r>
          <a:endParaRPr lang="en-US" altLang="ko-KR" sz="1500" b="1" kern="1200" dirty="0"/>
        </a:p>
        <a:p>
          <a:pPr marL="0" lvl="0" indent="0" algn="ctr" defTabSz="6667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– </a:t>
          </a:r>
          <a:r>
            <a:rPr lang="ja-JP" altLang="en-US" sz="1500" b="1" kern="1200" dirty="0"/>
            <a:t>ふくいんと　</a:t>
          </a:r>
          <a:endParaRPr lang="en-US" altLang="ja-JP" sz="1500" b="1" kern="1200" dirty="0"/>
        </a:p>
        <a:p>
          <a:pPr marL="0" lvl="0" indent="0" algn="ctr" defTabSz="6667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500" b="1" kern="1200" dirty="0"/>
            <a:t>しんり</a:t>
          </a:r>
          <a:r>
            <a:rPr lang="ko-KR" sz="1500" b="1" kern="1200" dirty="0"/>
            <a:t> </a:t>
          </a:r>
          <a:endParaRPr lang="en-US" altLang="ko-KR" sz="15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6667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5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のこりの　もの</a:t>
          </a:r>
          <a:endParaRPr lang="ko-KR" sz="150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62890" y="2044544"/>
        <a:ext cx="1455249" cy="2463639"/>
      </dsp:txXfrm>
    </dsp:sp>
    <dsp:sp modelId="{39814A08-0DDF-4013-8A40-5495FC18D750}">
      <dsp:nvSpPr>
        <dsp:cNvPr id="0" name=""/>
        <dsp:cNvSpPr/>
      </dsp:nvSpPr>
      <dsp:spPr>
        <a:xfrm>
          <a:off x="3765649" y="1965818"/>
          <a:ext cx="1612701" cy="262109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500" b="1" kern="1200" dirty="0"/>
            <a:t>あたらしい　め</a:t>
          </a:r>
          <a:r>
            <a:rPr lang="ko-KR" sz="1500" b="1" kern="1200" dirty="0"/>
            <a:t> </a:t>
          </a:r>
          <a:endParaRPr lang="en-US" altLang="ko-KR" sz="1500" b="1" kern="1200" dirty="0"/>
        </a:p>
        <a:p>
          <a:pPr marL="0" lvl="0" indent="0" algn="ctr" defTabSz="6667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– </a:t>
          </a:r>
          <a:r>
            <a:rPr lang="ja-JP" altLang="en-US" sz="1500" b="1" kern="1200" dirty="0"/>
            <a:t>じせだい</a:t>
          </a:r>
          <a:r>
            <a:rPr lang="ko-KR" sz="1500" b="1" kern="1200" dirty="0"/>
            <a:t> </a:t>
          </a:r>
          <a:endParaRPr lang="en-US" altLang="ko-KR" sz="1500" b="1" kern="1200" dirty="0"/>
        </a:p>
        <a:p>
          <a:pPr marL="0" lvl="0" indent="0" algn="ctr" defTabSz="6667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5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のこる　もの</a:t>
          </a:r>
          <a:endParaRPr lang="ko-KR" sz="150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44375" y="2044544"/>
        <a:ext cx="1455249" cy="2463639"/>
      </dsp:txXfrm>
    </dsp:sp>
    <dsp:sp modelId="{9F04CC59-D761-4E37-BFDE-3CDFCF0E2232}">
      <dsp:nvSpPr>
        <dsp:cNvPr id="0" name=""/>
        <dsp:cNvSpPr/>
      </dsp:nvSpPr>
      <dsp:spPr>
        <a:xfrm>
          <a:off x="5647134" y="1965818"/>
          <a:ext cx="1612701" cy="262109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500" b="1" kern="1200" dirty="0"/>
            <a:t>き</a:t>
          </a:r>
          <a:r>
            <a:rPr lang="ko-KR" sz="1500" b="1" kern="1200" dirty="0"/>
            <a:t> </a:t>
          </a:r>
          <a:r>
            <a:rPr lang="en-US" sz="1500" b="1" kern="1200" dirty="0"/>
            <a:t>– </a:t>
          </a:r>
          <a:r>
            <a:rPr lang="ja-JP" altLang="en-US" sz="1500" b="1" kern="1200" dirty="0"/>
            <a:t>しょうにん</a:t>
          </a:r>
          <a:r>
            <a:rPr lang="ko-KR" sz="1500" b="1" kern="1200" dirty="0"/>
            <a:t> </a:t>
          </a:r>
          <a:endParaRPr lang="en-US" altLang="ko-KR" sz="1500" b="1" kern="1200" dirty="0"/>
        </a:p>
        <a:p>
          <a:pPr marL="0" lvl="0" indent="0" algn="ctr" defTabSz="6667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5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のこれる　もの</a:t>
          </a:r>
          <a:endParaRPr lang="ko-KR" sz="150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25860" y="2044544"/>
        <a:ext cx="1455249" cy="2463639"/>
      </dsp:txXfrm>
    </dsp:sp>
    <dsp:sp modelId="{1583E19E-9607-4484-BF7E-AB45411AB015}">
      <dsp:nvSpPr>
        <dsp:cNvPr id="0" name=""/>
        <dsp:cNvSpPr/>
      </dsp:nvSpPr>
      <dsp:spPr>
        <a:xfrm>
          <a:off x="7528619" y="1965818"/>
          <a:ext cx="1612701" cy="2621091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500" b="1" kern="1200" dirty="0"/>
            <a:t>もり</a:t>
          </a:r>
          <a:r>
            <a:rPr lang="ko-KR" sz="1500" b="1" kern="1200" dirty="0"/>
            <a:t> </a:t>
          </a:r>
          <a:r>
            <a:rPr lang="en-US" sz="1500" b="1" kern="1200" dirty="0"/>
            <a:t>– </a:t>
          </a:r>
        </a:p>
        <a:p>
          <a:pPr marL="0" lvl="0" indent="0" algn="ctr" defTabSz="6667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500" b="1" kern="1200" dirty="0"/>
            <a:t>でんどううんどう</a:t>
          </a:r>
          <a:r>
            <a:rPr lang="ko-KR" sz="1500" b="1" kern="1200" dirty="0"/>
            <a:t> </a:t>
          </a:r>
          <a:r>
            <a:rPr lang="ja-JP" altLang="en-US" sz="15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のこれる　もの</a:t>
          </a:r>
          <a:endParaRPr lang="ko-KR" sz="150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607345" y="2044544"/>
        <a:ext cx="1455249" cy="24636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29A98-58AE-414C-B796-8CB6115A33D9}">
      <dsp:nvSpPr>
        <dsp:cNvPr id="0" name=""/>
        <dsp:cNvSpPr/>
      </dsp:nvSpPr>
      <dsp:spPr>
        <a:xfrm>
          <a:off x="4681635" y="2417947"/>
          <a:ext cx="2955269" cy="2955269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800" kern="1200" dirty="0"/>
            <a:t>みことばに</a:t>
          </a:r>
          <a:endParaRPr lang="en-US" altLang="ja-JP" sz="1800" kern="1200" dirty="0"/>
        </a:p>
        <a:p>
          <a:pPr marL="0" lvl="0" indent="0" algn="ctr" defTabSz="8001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800" kern="1200" dirty="0"/>
            <a:t>したがう</a:t>
          </a:r>
          <a:endParaRPr lang="ko-KR" altLang="en-US" sz="1800" kern="1200" dirty="0"/>
        </a:p>
      </dsp:txBody>
      <dsp:txXfrm>
        <a:off x="5275776" y="3110205"/>
        <a:ext cx="1766987" cy="1519069"/>
      </dsp:txXfrm>
    </dsp:sp>
    <dsp:sp modelId="{617C9440-0B8A-43CB-90F9-347DC595CA86}">
      <dsp:nvSpPr>
        <dsp:cNvPr id="0" name=""/>
        <dsp:cNvSpPr/>
      </dsp:nvSpPr>
      <dsp:spPr>
        <a:xfrm>
          <a:off x="2962205" y="1719429"/>
          <a:ext cx="2149286" cy="2149286"/>
        </a:xfrm>
        <a:prstGeom prst="gear6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600" kern="1200" dirty="0"/>
            <a:t>ふくいんは　</a:t>
          </a:r>
          <a:endParaRPr lang="en-US" altLang="ja-JP" sz="1600" kern="1200" dirty="0"/>
        </a:p>
        <a:p>
          <a:pPr marL="0" lvl="0" indent="0" algn="ctr" defTabSz="7112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600" kern="1200" dirty="0"/>
            <a:t>みことばの</a:t>
          </a:r>
          <a:r>
            <a:rPr lang="ja-JP" altLang="en-US" sz="1800" kern="1200" dirty="0"/>
            <a:t>　</a:t>
          </a:r>
          <a:r>
            <a:rPr lang="ko-KR" sz="1800" kern="1200" dirty="0"/>
            <a:t> </a:t>
          </a:r>
          <a:r>
            <a:rPr lang="en-US" sz="1800" kern="1200" dirty="0"/>
            <a:t>Key</a:t>
          </a:r>
          <a:endParaRPr lang="ko-KR" sz="1800" kern="1200" dirty="0"/>
        </a:p>
      </dsp:txBody>
      <dsp:txXfrm>
        <a:off x="3503294" y="2263789"/>
        <a:ext cx="1067108" cy="1060566"/>
      </dsp:txXfrm>
    </dsp:sp>
    <dsp:sp modelId="{93C03860-FE55-4550-924B-C3B24D9F0451}">
      <dsp:nvSpPr>
        <dsp:cNvPr id="0" name=""/>
        <dsp:cNvSpPr/>
      </dsp:nvSpPr>
      <dsp:spPr>
        <a:xfrm rot="20700000">
          <a:off x="4166025" y="236640"/>
          <a:ext cx="2105862" cy="2105862"/>
        </a:xfrm>
        <a:prstGeom prst="gear6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800" kern="1200" dirty="0"/>
            <a:t>みことば</a:t>
          </a:r>
          <a:endParaRPr lang="en-US" altLang="ja-JP" sz="1800" kern="1200" dirty="0"/>
        </a:p>
        <a:p>
          <a:pPr marL="0" lvl="0" indent="0" algn="ctr" defTabSz="8001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800" kern="1200" dirty="0"/>
            <a:t>じょうじゅ</a:t>
          </a:r>
          <a:endParaRPr lang="ko-KR" sz="1800" kern="1200" dirty="0"/>
        </a:p>
      </dsp:txBody>
      <dsp:txXfrm rot="-20700000">
        <a:off x="4627902" y="698518"/>
        <a:ext cx="1182107" cy="1182107"/>
      </dsp:txXfrm>
    </dsp:sp>
    <dsp:sp modelId="{59F23C1D-1432-4E88-B53D-0DF078566C5D}">
      <dsp:nvSpPr>
        <dsp:cNvPr id="0" name=""/>
        <dsp:cNvSpPr/>
      </dsp:nvSpPr>
      <dsp:spPr>
        <a:xfrm>
          <a:off x="4467552" y="1964479"/>
          <a:ext cx="3782744" cy="3782744"/>
        </a:xfrm>
        <a:prstGeom prst="circularArrow">
          <a:avLst>
            <a:gd name="adj1" fmla="val 4687"/>
            <a:gd name="adj2" fmla="val 299029"/>
            <a:gd name="adj3" fmla="val 2538608"/>
            <a:gd name="adj4" fmla="val 15813752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77A87DA-913A-472F-B443-C855D332B866}">
      <dsp:nvSpPr>
        <dsp:cNvPr id="0" name=""/>
        <dsp:cNvSpPr/>
      </dsp:nvSpPr>
      <dsp:spPr>
        <a:xfrm>
          <a:off x="2581571" y="1238814"/>
          <a:ext cx="2748400" cy="274840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C66DA4C-6C32-4459-9611-236E0493E579}">
      <dsp:nvSpPr>
        <dsp:cNvPr id="0" name=""/>
        <dsp:cNvSpPr/>
      </dsp:nvSpPr>
      <dsp:spPr>
        <a:xfrm>
          <a:off x="3678917" y="-229681"/>
          <a:ext cx="2963329" cy="296332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3E538-B387-4CC6-87FD-024D15D86C4B}" type="datetimeFigureOut">
              <a:rPr lang="ko-KR" altLang="en-US" smtClean="0"/>
              <a:t>2020-02-29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DE2F2-D0B9-4F36-9CAA-0EFF56D09E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6180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5814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 출처 </a:t>
            </a:r>
            <a:r>
              <a:rPr lang="en-US" altLang="ko-KR" dirty="0"/>
              <a:t>: https://news.v.daum.net/v/20200228230754013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5197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223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12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422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238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8629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2020-02-29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411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2020-02-29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2694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2020-02-29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810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2020-02-29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140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2020-02-29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989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2020-02-29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1145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AD451-2019-4A62-B950-CCB851E13339}" type="datetimeFigureOut">
              <a:rPr lang="ko-KR" altLang="en-US" smtClean="0"/>
              <a:t>2020-02-29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300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427984" y="4837506"/>
            <a:ext cx="4536504" cy="792088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/>
          <a:p>
            <a:r>
              <a:rPr lang="ja-JP" altLang="en-US" sz="4800" b="1" dirty="0">
                <a:solidFill>
                  <a:srgbClr val="00206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イザヤ</a:t>
            </a:r>
            <a:r>
              <a:rPr lang="en-US" altLang="ko-KR" sz="4800" b="1" dirty="0">
                <a:solidFill>
                  <a:srgbClr val="00206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 6:13</a:t>
            </a: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9129192" cy="1470025"/>
          </a:xfrm>
        </p:spPr>
        <p:txBody>
          <a:bodyPr>
            <a:normAutofit fontScale="90000"/>
          </a:bodyPr>
          <a:lstStyle/>
          <a:p>
            <a:pPr algn="l"/>
            <a:r>
              <a:rPr lang="ko-KR" altLang="en-US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(3) 양평군체 B" pitchFamily="18" charset="-127"/>
              </a:rPr>
              <a:t> </a:t>
            </a:r>
            <a:br>
              <a:rPr lang="en-US" altLang="ko-KR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altLang="ko-KR" sz="49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</a:t>
            </a:r>
            <a:r>
              <a:rPr lang="ja-JP" altLang="en-US" sz="49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かいどううんどうと　</a:t>
            </a:r>
            <a:r>
              <a:rPr lang="en-US" altLang="ja-JP" sz="49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</a:t>
            </a:r>
            <a:r>
              <a:rPr lang="en-US" altLang="ko-KR" sz="49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UTC</a:t>
            </a:r>
            <a:r>
              <a:rPr lang="ja-JP" altLang="en-US" sz="49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うんどう</a:t>
            </a:r>
            <a:r>
              <a:rPr lang="en-US" altLang="ko-KR" sz="49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ko-KR" altLang="en-US" sz="49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HY동녘B" pitchFamily="18" charset="-127"/>
              </a:rPr>
              <a:t>  </a:t>
            </a:r>
            <a:br>
              <a:rPr lang="en-US" altLang="ko-KR" sz="88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altLang="ko-KR" sz="88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Remnant</a:t>
            </a:r>
            <a:r>
              <a:rPr lang="ja-JP" altLang="en-US" sz="88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うんどう</a:t>
            </a:r>
            <a:r>
              <a:rPr lang="ko-KR" altLang="en-US" sz="89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</a:p>
        </p:txBody>
      </p:sp>
      <p:pic>
        <p:nvPicPr>
          <p:cNvPr id="6" name="Picture 2" descr="D:\My Pictures\10 여름성경학교\2강 그림\크기변경\크기변환_이사야 렘넌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36111"/>
            <a:ext cx="2520280" cy="4221889"/>
          </a:xfrm>
          <a:prstGeom prst="rect">
            <a:avLst/>
          </a:prstGeom>
          <a:noFill/>
        </p:spPr>
      </p:pic>
      <p:sp>
        <p:nvSpPr>
          <p:cNvPr id="7" name="모서리가 둥근 직사각형 6"/>
          <p:cNvSpPr/>
          <p:nvPr/>
        </p:nvSpPr>
        <p:spPr>
          <a:xfrm>
            <a:off x="1835696" y="5017527"/>
            <a:ext cx="1224136" cy="4320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 sz="1800"/>
            </a:pPr>
            <a:r>
              <a:rPr lang="en-US" altLang="ko-KR" sz="700" b="1" dirty="0">
                <a:ln w="12700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… </a:t>
            </a:r>
            <a:r>
              <a:rPr lang="ja-JP" altLang="en-US" sz="700" b="1" dirty="0">
                <a:ln w="12700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せいなる　すえこそ　</a:t>
            </a:r>
            <a:endParaRPr lang="en-US" altLang="ja-JP" sz="700" b="1" dirty="0">
              <a:ln w="12700">
                <a:noFill/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540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0" algn="ctr">
              <a:defRPr sz="1800"/>
            </a:pPr>
            <a:r>
              <a:rPr lang="ja-JP" altLang="en-US" sz="700" b="1" dirty="0">
                <a:ln w="12700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その　きりかぶ</a:t>
            </a:r>
            <a:endParaRPr lang="en-US" altLang="ko-KR" sz="700" b="1" dirty="0">
              <a:ln w="12700">
                <a:noFill/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540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737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0"/>
          <p:cNvSpPr/>
          <p:nvPr/>
        </p:nvSpPr>
        <p:spPr>
          <a:xfrm>
            <a:off x="179512" y="310470"/>
            <a:ext cx="8856984" cy="1080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 sz="1800"/>
            </a:pPr>
            <a:r>
              <a:rPr lang="ja-JP" altLang="en-US" sz="45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だい</a:t>
            </a:r>
            <a:r>
              <a:rPr lang="ko-KR" altLang="en-US" sz="45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HY헤드라인M" pitchFamily="18" charset="-127"/>
              </a:rPr>
              <a:t> </a:t>
            </a:r>
            <a:r>
              <a:rPr lang="en-US" altLang="ko-KR" sz="45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 RUTC </a:t>
            </a:r>
            <a:r>
              <a:rPr lang="ja-JP" altLang="en-US" sz="45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うんどう</a:t>
            </a:r>
            <a:r>
              <a:rPr lang="ko-KR" altLang="en-US" sz="45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HY헤드라인M" pitchFamily="18" charset="-127"/>
              </a:rPr>
              <a:t> </a:t>
            </a:r>
            <a:endParaRPr lang="en-US" altLang="ko-KR" sz="45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41275" dist="2540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  <a:p>
            <a:pPr lvl="0" algn="ctr">
              <a:defRPr sz="1800"/>
            </a:pPr>
            <a:r>
              <a:rPr lang="en-US" altLang="ko-KR" sz="45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–</a:t>
            </a:r>
            <a:r>
              <a:rPr lang="ja-JP" altLang="en-US" sz="45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ちらされる　うんどう</a:t>
            </a:r>
            <a:endParaRPr lang="en-US" altLang="ko-KR" sz="4500" b="1" spc="-170" dirty="0">
              <a:ln w="12700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41275" dist="2540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" name="Picture 2" descr="C:\Users\Administrator\Desktop\바탕화면\학원복음화\2019\12월학원복음화\49과 점검-기도\학원복음화 49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58078"/>
            <a:ext cx="7047022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23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0"/>
          <p:cNvSpPr/>
          <p:nvPr/>
        </p:nvSpPr>
        <p:spPr>
          <a:xfrm>
            <a:off x="179512" y="310470"/>
            <a:ext cx="8856984" cy="1080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 sz="1800"/>
            </a:pPr>
            <a:r>
              <a:rPr lang="ja-JP" altLang="en-US" sz="45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だい</a:t>
            </a:r>
            <a:r>
              <a:rPr lang="en-US" altLang="ko-KR" sz="45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 RUTC </a:t>
            </a:r>
            <a:r>
              <a:rPr lang="ja-JP" altLang="en-US" sz="45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うんどう</a:t>
            </a:r>
            <a:r>
              <a:rPr lang="ko-KR" altLang="en-US" sz="45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HY헤드라인M" pitchFamily="18" charset="-127"/>
              </a:rPr>
              <a:t> </a:t>
            </a:r>
            <a:endParaRPr lang="en-US" altLang="ko-KR" sz="45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41275" dist="2540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0" algn="ctr">
              <a:defRPr sz="1800"/>
            </a:pPr>
            <a:r>
              <a:rPr lang="en-US" altLang="ko-KR" sz="45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–</a:t>
            </a:r>
            <a:r>
              <a:rPr lang="ja-JP" altLang="en-US" sz="45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いやしと　サミット</a:t>
            </a:r>
            <a:endParaRPr lang="en-US" altLang="ko-KR" sz="4500" b="1" spc="-170" dirty="0">
              <a:ln w="12700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41275" dist="2540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" name="Picture 2" descr="C:\Users\Administrator\Desktop\학원복음화\2019\7월학원복음화\제30과 달란트의내용\7월 학원복음화 - 30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704856" cy="50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73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539552" y="269527"/>
            <a:ext cx="6696744" cy="108012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800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でんどうしゃの　りょてい</a:t>
            </a:r>
            <a:endParaRPr lang="ko-KR" altLang="en-US" sz="4800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  <p:graphicFrame>
        <p:nvGraphicFramePr>
          <p:cNvPr id="7" name="다이어그램 6"/>
          <p:cNvGraphicFramePr/>
          <p:nvPr>
            <p:extLst>
              <p:ext uri="{D42A27DB-BD31-4B8C-83A1-F6EECF244321}">
                <p14:modId xmlns:p14="http://schemas.microsoft.com/office/powerpoint/2010/main" val="3376724354"/>
              </p:ext>
            </p:extLst>
          </p:nvPr>
        </p:nvGraphicFramePr>
        <p:xfrm>
          <a:off x="-756592" y="1484783"/>
          <a:ext cx="9900592" cy="5373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8270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/>
          </p:cNvSpPr>
          <p:nvPr/>
        </p:nvSpPr>
        <p:spPr bwMode="auto">
          <a:xfrm>
            <a:off x="-35719" y="-5976"/>
            <a:ext cx="914400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pic>
        <p:nvPicPr>
          <p:cNvPr id="10035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688" y="1844824"/>
            <a:ext cx="966322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Oval 3"/>
          <p:cNvSpPr>
            <a:spLocks/>
          </p:cNvSpPr>
          <p:nvPr/>
        </p:nvSpPr>
        <p:spPr bwMode="auto">
          <a:xfrm>
            <a:off x="539552" y="723305"/>
            <a:ext cx="892969" cy="892969"/>
          </a:xfrm>
          <a:prstGeom prst="ellipse">
            <a:avLst/>
          </a:prstGeom>
          <a:solidFill>
            <a:srgbClr val="FF00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56" name="Oval 4"/>
          <p:cNvSpPr>
            <a:spLocks/>
          </p:cNvSpPr>
          <p:nvPr/>
        </p:nvSpPr>
        <p:spPr bwMode="auto">
          <a:xfrm>
            <a:off x="1432521" y="723305"/>
            <a:ext cx="892969" cy="892969"/>
          </a:xfrm>
          <a:prstGeom prst="ellipse">
            <a:avLst/>
          </a:prstGeom>
          <a:solidFill>
            <a:srgbClr val="FF530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57" name="Oval 5"/>
          <p:cNvSpPr>
            <a:spLocks/>
          </p:cNvSpPr>
          <p:nvPr/>
        </p:nvSpPr>
        <p:spPr bwMode="auto">
          <a:xfrm>
            <a:off x="2353379" y="723305"/>
            <a:ext cx="892969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4100" dirty="0">
                <a:effectLst>
                  <a:outerShdw blurRad="38100" dist="38100" dir="2700000" algn="tl">
                    <a:srgbClr val="FFFFFF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を</a:t>
            </a:r>
            <a:endParaRPr lang="ko-KR" altLang="en-US" sz="4100" dirty="0">
              <a:effectLst>
                <a:outerShdw blurRad="38100" dist="38100" dir="2700000" algn="tl">
                  <a:srgbClr val="FFFFFF"/>
                </a:outerShdw>
              </a:effectLst>
              <a:latin typeface="ＭＳ Ｐゴシック" panose="020B0600070205080204" pitchFamily="50" charset="-128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58" name="Oval 6"/>
          <p:cNvSpPr>
            <a:spLocks/>
          </p:cNvSpPr>
          <p:nvPr/>
        </p:nvSpPr>
        <p:spPr bwMode="auto">
          <a:xfrm>
            <a:off x="3412622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4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59" name="Oval 7"/>
          <p:cNvSpPr>
            <a:spLocks/>
          </p:cNvSpPr>
          <p:nvPr/>
        </p:nvSpPr>
        <p:spPr bwMode="auto">
          <a:xfrm>
            <a:off x="5133453" y="723305"/>
            <a:ext cx="892969" cy="892969"/>
          </a:xfrm>
          <a:prstGeom prst="ellipse">
            <a:avLst/>
          </a:prstGeom>
          <a:solidFill>
            <a:srgbClr val="003DCC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60" name="Oval 8"/>
          <p:cNvSpPr>
            <a:spLocks/>
          </p:cNvSpPr>
          <p:nvPr/>
        </p:nvSpPr>
        <p:spPr bwMode="auto">
          <a:xfrm>
            <a:off x="6026422" y="723305"/>
            <a:ext cx="892969" cy="892969"/>
          </a:xfrm>
          <a:prstGeom prst="ellipse">
            <a:avLst/>
          </a:prstGeom>
          <a:solidFill>
            <a:srgbClr val="001F67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61" name="Oval 9"/>
          <p:cNvSpPr>
            <a:spLocks/>
          </p:cNvSpPr>
          <p:nvPr/>
        </p:nvSpPr>
        <p:spPr bwMode="auto">
          <a:xfrm>
            <a:off x="6919391" y="688309"/>
            <a:ext cx="892969" cy="892969"/>
          </a:xfrm>
          <a:prstGeom prst="ellipse">
            <a:avLst/>
          </a:prstGeom>
          <a:solidFill>
            <a:srgbClr val="3B00A4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62" name="Oval 10"/>
          <p:cNvSpPr>
            <a:spLocks/>
          </p:cNvSpPr>
          <p:nvPr/>
        </p:nvSpPr>
        <p:spPr bwMode="auto">
          <a:xfrm>
            <a:off x="7812360" y="702846"/>
            <a:ext cx="892969" cy="892969"/>
          </a:xfrm>
          <a:prstGeom prst="ellipse">
            <a:avLst/>
          </a:prstGeom>
          <a:solidFill>
            <a:srgbClr val="C632FD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4" name="Oval 6"/>
          <p:cNvSpPr>
            <a:spLocks/>
          </p:cNvSpPr>
          <p:nvPr/>
        </p:nvSpPr>
        <p:spPr bwMode="auto">
          <a:xfrm>
            <a:off x="4089796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4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て</a:t>
            </a:r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87515" y="2420888"/>
            <a:ext cx="8497529" cy="85063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みことばの　なかで</a:t>
            </a:r>
            <a:r>
              <a:rPr lang="ko-KR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800" dirty="0">
                <a:solidFill>
                  <a:srgbClr val="CC33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いちばん　こころに　のこった　</a:t>
            </a:r>
            <a:endParaRPr lang="en-US" altLang="ja-JP" sz="2800" dirty="0">
              <a:solidFill>
                <a:srgbClr val="CC33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>
                <a:solidFill>
                  <a:srgbClr val="CC33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ことを</a:t>
            </a:r>
            <a:r>
              <a:rPr lang="ko-KR" altLang="en-US" sz="2800" dirty="0">
                <a:solidFill>
                  <a:srgbClr val="CC3300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フォーラムしよう</a:t>
            </a:r>
            <a:endParaRPr lang="en-US" altLang="ko-KR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332173" y="3822401"/>
            <a:ext cx="8473978" cy="86409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accent1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かいどううんどうと　</a:t>
            </a:r>
            <a:r>
              <a:rPr lang="en-US" altLang="ja-JP" sz="2000" dirty="0">
                <a:solidFill>
                  <a:schemeClr val="accent1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RUTC</a:t>
            </a:r>
            <a:r>
              <a:rPr lang="ja-JP" altLang="en-US" sz="2000" dirty="0">
                <a:solidFill>
                  <a:schemeClr val="accent1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800" dirty="0">
                <a:solidFill>
                  <a:srgbClr val="00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－　</a:t>
            </a:r>
            <a:r>
              <a:rPr lang="en-US" altLang="ja-JP" sz="2800" dirty="0">
                <a:solidFill>
                  <a:srgbClr val="00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Remnant</a:t>
            </a:r>
            <a:r>
              <a:rPr lang="ja-JP" altLang="en-US" sz="2800" dirty="0">
                <a:solidFill>
                  <a:srgbClr val="00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うんどう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</a:t>
            </a:r>
            <a:r>
              <a:rPr lang="ko-KR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endParaRPr lang="en-US" altLang="ko-KR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ついて　フォーラムしよう</a:t>
            </a:r>
            <a:endParaRPr lang="en-US" altLang="ko-KR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82578" y="5237378"/>
            <a:ext cx="8473978" cy="78391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こんしゅう　じっせん　すること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　フォーラムしよう</a:t>
            </a:r>
            <a:endParaRPr lang="en-US" altLang="ko-KR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95536" y="83671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フォーラム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23067" y="828620"/>
            <a:ext cx="3482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こく　いん　し　よう</a:t>
            </a:r>
          </a:p>
        </p:txBody>
      </p:sp>
    </p:spTree>
    <p:extLst>
      <p:ext uri="{BB962C8B-B14F-4D97-AF65-F5344CB8AC3E}">
        <p14:creationId xmlns:p14="http://schemas.microsoft.com/office/powerpoint/2010/main" val="34121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다이어그램 3"/>
          <p:cNvGraphicFramePr/>
          <p:nvPr>
            <p:extLst>
              <p:ext uri="{D42A27DB-BD31-4B8C-83A1-F6EECF244321}">
                <p14:modId xmlns:p14="http://schemas.microsoft.com/office/powerpoint/2010/main" val="1411210693"/>
              </p:ext>
            </p:extLst>
          </p:nvPr>
        </p:nvGraphicFramePr>
        <p:xfrm>
          <a:off x="395536" y="116632"/>
          <a:ext cx="8280920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타원 4"/>
          <p:cNvSpPr/>
          <p:nvPr/>
        </p:nvSpPr>
        <p:spPr>
          <a:xfrm>
            <a:off x="539552" y="2564904"/>
            <a:ext cx="2267475" cy="1872208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サミットの</a:t>
            </a:r>
            <a:endParaRPr lang="en-US" altLang="ja-J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じゅんび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  <p:pic>
        <p:nvPicPr>
          <p:cNvPr id="7" name="Picture 1" descr="영접 기도.psd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84168" y="2026652"/>
            <a:ext cx="2915816" cy="2900754"/>
          </a:xfrm>
          <a:prstGeom prst="rect">
            <a:avLst/>
          </a:prstGeom>
          <a:noFill/>
          <a:ln>
            <a:noFill/>
          </a:ln>
          <a:effectLst>
            <a:outerShdw blurRad="228600" dist="177800" dir="108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63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ja-JP" altLang="en-US" sz="8000" b="1" dirty="0">
                <a:ln w="571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サミットの　め</a:t>
            </a:r>
            <a:endParaRPr lang="ko-KR" altLang="en-US" sz="8000" b="1" dirty="0">
              <a:ln w="571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611560" y="1628800"/>
            <a:ext cx="7992888" cy="1080120"/>
          </a:xfrm>
          <a:prstGeom prst="roundRect">
            <a:avLst/>
          </a:prstGeom>
          <a:solidFill>
            <a:srgbClr val="92D050"/>
          </a:solidFill>
          <a:ln w="635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 sz="1800"/>
            </a:pPr>
            <a:r>
              <a:rPr lang="ja-JP" altLang="en-US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げんば</a:t>
            </a:r>
            <a:r>
              <a:rPr lang="ko-KR" altLang="en-US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HY헤드라인M" pitchFamily="18" charset="-127"/>
              </a:rPr>
              <a:t> ㅡ</a:t>
            </a:r>
            <a:r>
              <a:rPr lang="en-US" altLang="ko-KR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&gt; </a:t>
            </a:r>
            <a:r>
              <a:rPr lang="ja-JP" altLang="en-US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きき</a:t>
            </a:r>
            <a:r>
              <a:rPr lang="ko-KR" altLang="en-US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HY헤드라인M" pitchFamily="18" charset="-127"/>
              </a:rPr>
              <a:t> ㅡ</a:t>
            </a:r>
            <a:r>
              <a:rPr lang="en-US" altLang="ko-KR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&gt; 237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218" y="4437113"/>
            <a:ext cx="4999024" cy="2334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53" y="2996952"/>
            <a:ext cx="4414440" cy="2249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079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074" y="188640"/>
            <a:ext cx="9144000" cy="1152128"/>
          </a:xfrm>
          <a:solidFill>
            <a:schemeClr val="tx1"/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2000" b="1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56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1. Remnant</a:t>
            </a:r>
            <a:endParaRPr lang="ko-KR" altLang="en-US" sz="56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5" name="Picture 2" descr="D:\My Pictures\10 여름성경학교\2강 그림\크기변경\크기변환_이사야 렘넌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0"/>
            <a:ext cx="4176464" cy="6996274"/>
          </a:xfrm>
          <a:prstGeom prst="rect">
            <a:avLst/>
          </a:prstGeom>
          <a:noFill/>
        </p:spPr>
      </p:pic>
      <p:sp>
        <p:nvSpPr>
          <p:cNvPr id="8" name="모서리가 둥근 직사각형 7"/>
          <p:cNvSpPr/>
          <p:nvPr/>
        </p:nvSpPr>
        <p:spPr>
          <a:xfrm>
            <a:off x="5292080" y="3861048"/>
            <a:ext cx="1728192" cy="79208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 sz="1800"/>
            </a:pPr>
            <a:r>
              <a:rPr lang="ja-JP" altLang="en-US" sz="2000" b="1" dirty="0">
                <a:ln w="12700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イザヤ</a:t>
            </a:r>
            <a:r>
              <a:rPr lang="ko-KR" altLang="en-US" sz="2000" b="1" dirty="0">
                <a:ln w="12700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 </a:t>
            </a:r>
            <a:r>
              <a:rPr lang="en-US" altLang="ko-KR" sz="2000" b="1" dirty="0">
                <a:ln w="12700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6:13</a:t>
            </a:r>
          </a:p>
        </p:txBody>
      </p:sp>
    </p:spTree>
    <p:extLst>
      <p:ext uri="{BB962C8B-B14F-4D97-AF65-F5344CB8AC3E}">
        <p14:creationId xmlns:p14="http://schemas.microsoft.com/office/powerpoint/2010/main" val="1480146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다이어그램 1"/>
          <p:cNvGraphicFramePr/>
          <p:nvPr>
            <p:extLst>
              <p:ext uri="{D42A27DB-BD31-4B8C-83A1-F6EECF244321}">
                <p14:modId xmlns:p14="http://schemas.microsoft.com/office/powerpoint/2010/main" val="3035508115"/>
              </p:ext>
            </p:extLst>
          </p:nvPr>
        </p:nvGraphicFramePr>
        <p:xfrm>
          <a:off x="0" y="188640"/>
          <a:ext cx="9144000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577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86409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4800" spc="-20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56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2. RUTC </a:t>
            </a:r>
            <a:r>
              <a:rPr lang="ja-JP" altLang="en-US" sz="56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うんどう</a:t>
            </a:r>
            <a:endParaRPr lang="ko-KR" altLang="en-US" sz="56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pic>
        <p:nvPicPr>
          <p:cNvPr id="5" name="Picture 3" descr="C:\Users\Administrator\Desktop\그림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12776"/>
            <a:ext cx="6372200" cy="523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5803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715" y="3140968"/>
            <a:ext cx="3888432" cy="345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57" y="371170"/>
            <a:ext cx="4320480" cy="3523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오른쪽 화살표 1"/>
          <p:cNvSpPr/>
          <p:nvPr/>
        </p:nvSpPr>
        <p:spPr>
          <a:xfrm>
            <a:off x="130243" y="116632"/>
            <a:ext cx="7018181" cy="2016224"/>
          </a:xfrm>
          <a:prstGeom prst="rightArrow">
            <a:avLst/>
          </a:prstGeom>
          <a:solidFill>
            <a:srgbClr val="FFFF66"/>
          </a:solidFill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 sz="1800"/>
            </a:pPr>
            <a:r>
              <a:rPr lang="ko-KR" altLang="en-US" sz="36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R – Remnant  </a:t>
            </a:r>
            <a:r>
              <a:rPr lang="ja-JP" altLang="en-US" sz="4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じせだい</a:t>
            </a:r>
            <a:endParaRPr lang="en-US" altLang="ko-KR" sz="48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41275" dist="2540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오른쪽 화살표 5"/>
          <p:cNvSpPr/>
          <p:nvPr/>
        </p:nvSpPr>
        <p:spPr>
          <a:xfrm>
            <a:off x="149213" y="1628800"/>
            <a:ext cx="7018181" cy="2016224"/>
          </a:xfrm>
          <a:prstGeom prst="rightArrow">
            <a:avLst/>
          </a:prstGeom>
          <a:solidFill>
            <a:srgbClr val="FFFF00"/>
          </a:solidFill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 sz="1800"/>
            </a:pPr>
            <a:r>
              <a:rPr lang="ko-KR" altLang="en-US" sz="36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U – Unity  </a:t>
            </a:r>
            <a:r>
              <a:rPr lang="ja-JP" altLang="en-US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ワンネス</a:t>
            </a:r>
            <a:endParaRPr lang="en-US" altLang="ko-KR" sz="48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41275" dist="2540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149213" y="3132249"/>
            <a:ext cx="7018181" cy="2016224"/>
          </a:xfrm>
          <a:prstGeom prst="rightArrow">
            <a:avLst/>
          </a:prstGeom>
          <a:solidFill>
            <a:srgbClr val="CCCC00"/>
          </a:solidFill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 sz="1800"/>
            </a:pPr>
            <a:r>
              <a:rPr lang="ko-KR" altLang="en-US" sz="36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T – Training  </a:t>
            </a:r>
            <a:r>
              <a:rPr lang="ja-JP" altLang="en-US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ともに</a:t>
            </a:r>
            <a:endParaRPr lang="en-US" altLang="ko-KR" sz="48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41275" dist="2540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149213" y="4653136"/>
            <a:ext cx="7018181" cy="2016224"/>
          </a:xfrm>
          <a:prstGeom prst="rightArrow">
            <a:avLst/>
          </a:prstGeom>
          <a:solidFill>
            <a:srgbClr val="CC9900"/>
          </a:solidFill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 sz="1800"/>
            </a:pPr>
            <a:r>
              <a:rPr lang="ko-KR" altLang="en-US" sz="36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4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C – Center  </a:t>
            </a:r>
            <a:r>
              <a:rPr lang="ja-JP" altLang="en-US" sz="4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しゅうちゅう</a:t>
            </a:r>
            <a:endParaRPr lang="en-US" altLang="ko-KR" sz="48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41275" dist="2540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495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-6627" y="116632"/>
            <a:ext cx="9144000" cy="129614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4800" spc="-20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56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3. RUTC</a:t>
            </a:r>
            <a:r>
              <a:rPr lang="ja-JP" altLang="en-US" sz="56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うんどうの　じつげん</a:t>
            </a:r>
            <a:endParaRPr lang="ko-KR" altLang="en-US" sz="56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pic>
        <p:nvPicPr>
          <p:cNvPr id="4" name="Picture 3" descr="C:\Users\Administrator\Desktop\학원복음화\2019\6월 학원복음화\22과\22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00266"/>
            <a:ext cx="7200800" cy="506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109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KakaoTalk_20190803_0755226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87824"/>
            <a:ext cx="9396535" cy="1381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모서리가 둥근 직사각형 10"/>
          <p:cNvSpPr/>
          <p:nvPr/>
        </p:nvSpPr>
        <p:spPr>
          <a:xfrm>
            <a:off x="179512" y="310470"/>
            <a:ext cx="8856984" cy="1080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 sz="1800"/>
            </a:pPr>
            <a:r>
              <a:rPr lang="ja-JP" altLang="en-US" sz="45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だい</a:t>
            </a:r>
            <a:r>
              <a:rPr lang="ko-KR" altLang="en-US" sz="45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HY헤드라인M" pitchFamily="18" charset="-127"/>
              </a:rPr>
              <a:t> </a:t>
            </a:r>
            <a:r>
              <a:rPr lang="en-US" altLang="ko-KR" sz="45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 RUTC </a:t>
            </a:r>
            <a:r>
              <a:rPr lang="ja-JP" altLang="en-US" sz="45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うんどう</a:t>
            </a:r>
            <a:r>
              <a:rPr lang="ko-KR" altLang="en-US" sz="45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HY헤드라인M" pitchFamily="18" charset="-127"/>
              </a:rPr>
              <a:t> </a:t>
            </a:r>
            <a:endParaRPr lang="en-US" altLang="ko-KR" sz="45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41275" dist="2540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  <a:p>
            <a:pPr lvl="0" algn="ctr">
              <a:defRPr sz="1800"/>
            </a:pPr>
            <a:r>
              <a:rPr lang="en-US" altLang="ko-KR" sz="45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– </a:t>
            </a:r>
            <a:r>
              <a:rPr lang="ja-JP" altLang="en-US" sz="45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あつまる　うんどう</a:t>
            </a:r>
            <a:endParaRPr lang="en-US" altLang="ko-KR" sz="4500" b="1" spc="-170" dirty="0">
              <a:ln w="12700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41275" dist="2540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425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16012</TotalTime>
  <Words>239</Words>
  <Application>Microsoft Office PowerPoint</Application>
  <PresentationFormat>画面に合わせる (4:3)</PresentationFormat>
  <Paragraphs>71</Paragraphs>
  <Slides>13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1" baseType="lpstr">
      <vt:lpstr>HY헤드라인M</vt:lpstr>
      <vt:lpstr>HY강M</vt:lpstr>
      <vt:lpstr>HY궁서</vt:lpstr>
      <vt:lpstr>HY울릉도B</vt:lpstr>
      <vt:lpstr>맑은 고딕</vt:lpstr>
      <vt:lpstr>ＭＳ Ｐゴシック</vt:lpstr>
      <vt:lpstr>Arial</vt:lpstr>
      <vt:lpstr>Office 테마</vt:lpstr>
      <vt:lpstr>    かいどううんどうと　RUTCうんどう       Remnantうんどう </vt:lpstr>
      <vt:lpstr>PowerPoint プレゼンテーション</vt:lpstr>
      <vt:lpstr>サミットの　め</vt:lpstr>
      <vt:lpstr> 1. Remnant</vt:lpstr>
      <vt:lpstr>PowerPoint プレゼンテーション</vt:lpstr>
      <vt:lpstr> 2. RUTC うんどう</vt:lpstr>
      <vt:lpstr>PowerPoint プレゼンテーション</vt:lpstr>
      <vt:lpstr> 3. RUTCうんどうの　じつげん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제14과   유 일 성</dc:title>
  <dc:creator>Registered User</dc:creator>
  <cp:lastModifiedBy>ちかこ sasaki</cp:lastModifiedBy>
  <cp:revision>485</cp:revision>
  <dcterms:created xsi:type="dcterms:W3CDTF">2019-04-04T19:07:56Z</dcterms:created>
  <dcterms:modified xsi:type="dcterms:W3CDTF">2020-02-29T00:16:08Z</dcterms:modified>
</cp:coreProperties>
</file>