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513" r:id="rId3"/>
    <p:sldId id="506" r:id="rId4"/>
    <p:sldId id="274" r:id="rId5"/>
    <p:sldId id="481" r:id="rId6"/>
    <p:sldId id="509" r:id="rId7"/>
    <p:sldId id="510" r:id="rId8"/>
    <p:sldId id="512" r:id="rId9"/>
    <p:sldId id="511" r:id="rId10"/>
    <p:sldId id="482" r:id="rId11"/>
    <p:sldId id="493" r:id="rId12"/>
    <p:sldId id="514" r:id="rId13"/>
    <p:sldId id="416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FF"/>
    <a:srgbClr val="66CCFF"/>
    <a:srgbClr val="008000"/>
    <a:srgbClr val="00CC00"/>
    <a:srgbClr val="00FF00"/>
    <a:srgbClr val="CC9900"/>
    <a:srgbClr val="CCCC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6" autoAdjust="0"/>
    <p:restoredTop sz="94424" autoAdjust="0"/>
  </p:normalViewPr>
  <p:slideViewPr>
    <p:cSldViewPr>
      <p:cViewPr varScale="1">
        <p:scale>
          <a:sx n="99" d="100"/>
          <a:sy n="99" d="100"/>
        </p:scale>
        <p:origin x="1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8F050-336E-4735-8724-0BD465F9EBCB}" type="doc">
      <dgm:prSet loTypeId="urn:microsoft.com/office/officeart/2005/8/layout/radial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4E88B132-859C-4FBB-A80E-D6955A103D8B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　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タイム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8EF2CE-D4EC-4C42-87A9-307E318087BD}" type="par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F03C206F-83B7-443B-AC89-2ECFABFADA78}" type="sib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A00ADC47-04E0-4C0B-A3A8-F4F3FAB4F3A2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しせい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FF223D-58A7-4687-8265-820C033FC18D}" type="par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5D8AF8CA-471A-4075-BBED-ECBED3B235B7}" type="sib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686687DE-A654-4A1C-927E-DAD315F685E0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うつわ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A8A032-71DD-43E7-917C-8DB9F3EAF887}" type="par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2F031AEE-F527-4BE2-8020-E062AF6C3CCD}" type="sib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B40899D9-2C7A-49B2-87FB-C78D63C3606D}" type="pres">
      <dgm:prSet presAssocID="{A6E8F050-336E-4735-8724-0BD465F9EBC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8D901E3-B0BE-46FB-8F1C-166F445839F7}" type="pres">
      <dgm:prSet presAssocID="{A6E8F050-336E-4735-8724-0BD465F9EBCB}" presName="cycle" presStyleCnt="0"/>
      <dgm:spPr/>
    </dgm:pt>
    <dgm:pt modelId="{B4BA1EA1-2890-4730-B820-DDBE99B4A246}" type="pres">
      <dgm:prSet presAssocID="{A6E8F050-336E-4735-8724-0BD465F9EBCB}" presName="centerShape" presStyleCnt="0"/>
      <dgm:spPr/>
    </dgm:pt>
    <dgm:pt modelId="{7222B839-178E-40DA-A28E-FDC8D823C69D}" type="pres">
      <dgm:prSet presAssocID="{A6E8F050-336E-4735-8724-0BD465F9EBCB}" presName="connSite" presStyleLbl="node1" presStyleIdx="0" presStyleCnt="4"/>
      <dgm:spPr/>
    </dgm:pt>
    <dgm:pt modelId="{2A5EE2E7-1CCD-42C5-B7BD-C96ADFE2D0BE}" type="pres">
      <dgm:prSet presAssocID="{A6E8F050-336E-4735-8724-0BD465F9EBCB}" presName="visible" presStyleLbl="node1" presStyleIdx="0" presStyleCnt="4" custScaleX="102985"/>
      <dgm:spPr/>
    </dgm:pt>
    <dgm:pt modelId="{B18F3CD1-B3C3-4B34-B39F-49AA64CA0A1A}" type="pres">
      <dgm:prSet presAssocID="{DE8EF2CE-D4EC-4C42-87A9-307E318087BD}" presName="Name25" presStyleLbl="parChTrans1D1" presStyleIdx="0" presStyleCnt="3"/>
      <dgm:spPr/>
    </dgm:pt>
    <dgm:pt modelId="{30BFCF7B-08AB-4E4D-8929-B2B250AE6A6C}" type="pres">
      <dgm:prSet presAssocID="{4E88B132-859C-4FBB-A80E-D6955A103D8B}" presName="node" presStyleCnt="0"/>
      <dgm:spPr/>
    </dgm:pt>
    <dgm:pt modelId="{75AA5438-E869-431E-BBB3-A00AE1425113}" type="pres">
      <dgm:prSet presAssocID="{4E88B132-859C-4FBB-A80E-D6955A103D8B}" presName="parentNode" presStyleLbl="node1" presStyleIdx="1" presStyleCnt="4" custScaleX="158112">
        <dgm:presLayoutVars>
          <dgm:chMax val="1"/>
          <dgm:bulletEnabled val="1"/>
        </dgm:presLayoutVars>
      </dgm:prSet>
      <dgm:spPr/>
    </dgm:pt>
    <dgm:pt modelId="{E38C271B-4CA8-455E-B39C-109931428D7B}" type="pres">
      <dgm:prSet presAssocID="{4E88B132-859C-4FBB-A80E-D6955A103D8B}" presName="childNode" presStyleLbl="revTx" presStyleIdx="0" presStyleCnt="0">
        <dgm:presLayoutVars>
          <dgm:bulletEnabled val="1"/>
        </dgm:presLayoutVars>
      </dgm:prSet>
      <dgm:spPr/>
    </dgm:pt>
    <dgm:pt modelId="{2AD8AB20-0CD1-4EA1-9648-AD620ED03FD9}" type="pres">
      <dgm:prSet presAssocID="{F1FF223D-58A7-4687-8265-820C033FC18D}" presName="Name25" presStyleLbl="parChTrans1D1" presStyleIdx="1" presStyleCnt="3"/>
      <dgm:spPr/>
    </dgm:pt>
    <dgm:pt modelId="{DCD910C5-F60C-43E1-A893-CB67EB206CF3}" type="pres">
      <dgm:prSet presAssocID="{A00ADC47-04E0-4C0B-A3A8-F4F3FAB4F3A2}" presName="node" presStyleCnt="0"/>
      <dgm:spPr/>
    </dgm:pt>
    <dgm:pt modelId="{6349E5DE-2FBA-4DCA-8977-27E4DBC2BF4F}" type="pres">
      <dgm:prSet presAssocID="{A00ADC47-04E0-4C0B-A3A8-F4F3FAB4F3A2}" presName="parentNode" presStyleLbl="node1" presStyleIdx="2" presStyleCnt="4" custScaleX="143299">
        <dgm:presLayoutVars>
          <dgm:chMax val="1"/>
          <dgm:bulletEnabled val="1"/>
        </dgm:presLayoutVars>
      </dgm:prSet>
      <dgm:spPr/>
    </dgm:pt>
    <dgm:pt modelId="{4B0AA9D3-5BA2-41C8-8E62-FD9C50FBAC10}" type="pres">
      <dgm:prSet presAssocID="{A00ADC47-04E0-4C0B-A3A8-F4F3FAB4F3A2}" presName="childNode" presStyleLbl="revTx" presStyleIdx="0" presStyleCnt="0">
        <dgm:presLayoutVars>
          <dgm:bulletEnabled val="1"/>
        </dgm:presLayoutVars>
      </dgm:prSet>
      <dgm:spPr/>
    </dgm:pt>
    <dgm:pt modelId="{F0F34409-3313-462F-9191-538A20B73F2B}" type="pres">
      <dgm:prSet presAssocID="{BFA8A032-71DD-43E7-917C-8DB9F3EAF887}" presName="Name25" presStyleLbl="parChTrans1D1" presStyleIdx="2" presStyleCnt="3"/>
      <dgm:spPr/>
    </dgm:pt>
    <dgm:pt modelId="{AE358A92-641D-4168-B45B-400A8E82729E}" type="pres">
      <dgm:prSet presAssocID="{686687DE-A654-4A1C-927E-DAD315F685E0}" presName="node" presStyleCnt="0"/>
      <dgm:spPr/>
    </dgm:pt>
    <dgm:pt modelId="{C0A70BA1-C791-4DE9-9E84-A41A3546EFC3}" type="pres">
      <dgm:prSet presAssocID="{686687DE-A654-4A1C-927E-DAD315F685E0}" presName="parentNode" presStyleLbl="node1" presStyleIdx="3" presStyleCnt="4" custScaleX="145172">
        <dgm:presLayoutVars>
          <dgm:chMax val="1"/>
          <dgm:bulletEnabled val="1"/>
        </dgm:presLayoutVars>
      </dgm:prSet>
      <dgm:spPr/>
    </dgm:pt>
    <dgm:pt modelId="{CB03A2DA-5AE6-4657-8C12-A182A11B1077}" type="pres">
      <dgm:prSet presAssocID="{686687DE-A654-4A1C-927E-DAD315F685E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1B84A03-46FE-4B48-8963-F42E223375E1}" type="presOf" srcId="{A6E8F050-336E-4735-8724-0BD465F9EBCB}" destId="{B40899D9-2C7A-49B2-87FB-C78D63C3606D}" srcOrd="0" destOrd="0" presId="urn:microsoft.com/office/officeart/2005/8/layout/radial2"/>
    <dgm:cxn modelId="{B0512111-1D56-400C-8153-C6CBD93020A6}" type="presOf" srcId="{BFA8A032-71DD-43E7-917C-8DB9F3EAF887}" destId="{F0F34409-3313-462F-9191-538A20B73F2B}" srcOrd="0" destOrd="0" presId="urn:microsoft.com/office/officeart/2005/8/layout/radial2"/>
    <dgm:cxn modelId="{58B95B13-9ABF-4FD5-901F-53C1A79F8839}" type="presOf" srcId="{DE8EF2CE-D4EC-4C42-87A9-307E318087BD}" destId="{B18F3CD1-B3C3-4B34-B39F-49AA64CA0A1A}" srcOrd="0" destOrd="0" presId="urn:microsoft.com/office/officeart/2005/8/layout/radial2"/>
    <dgm:cxn modelId="{B32E5D18-F317-4E6C-9B9B-72070280A0C1}" srcId="{A6E8F050-336E-4735-8724-0BD465F9EBCB}" destId="{4E88B132-859C-4FBB-A80E-D6955A103D8B}" srcOrd="0" destOrd="0" parTransId="{DE8EF2CE-D4EC-4C42-87A9-307E318087BD}" sibTransId="{F03C206F-83B7-443B-AC89-2ECFABFADA78}"/>
    <dgm:cxn modelId="{64C63E20-4C01-47AE-B5DA-411DD71119C3}" type="presOf" srcId="{4E88B132-859C-4FBB-A80E-D6955A103D8B}" destId="{75AA5438-E869-431E-BBB3-A00AE1425113}" srcOrd="0" destOrd="0" presId="urn:microsoft.com/office/officeart/2005/8/layout/radial2"/>
    <dgm:cxn modelId="{1280FB4D-7643-440C-8238-BD46C70A2627}" type="presOf" srcId="{A00ADC47-04E0-4C0B-A3A8-F4F3FAB4F3A2}" destId="{6349E5DE-2FBA-4DCA-8977-27E4DBC2BF4F}" srcOrd="0" destOrd="0" presId="urn:microsoft.com/office/officeart/2005/8/layout/radial2"/>
    <dgm:cxn modelId="{79D4B67A-1F2F-4C88-BCE4-17DD7C0066FF}" type="presOf" srcId="{F1FF223D-58A7-4687-8265-820C033FC18D}" destId="{2AD8AB20-0CD1-4EA1-9648-AD620ED03FD9}" srcOrd="0" destOrd="0" presId="urn:microsoft.com/office/officeart/2005/8/layout/radial2"/>
    <dgm:cxn modelId="{08E95E8C-117D-4482-BEF3-1B193B77EB43}" srcId="{A6E8F050-336E-4735-8724-0BD465F9EBCB}" destId="{686687DE-A654-4A1C-927E-DAD315F685E0}" srcOrd="2" destOrd="0" parTransId="{BFA8A032-71DD-43E7-917C-8DB9F3EAF887}" sibTransId="{2F031AEE-F527-4BE2-8020-E062AF6C3CCD}"/>
    <dgm:cxn modelId="{7769989D-EBA5-4EFC-9B21-C79C57937E6E}" type="presOf" srcId="{686687DE-A654-4A1C-927E-DAD315F685E0}" destId="{C0A70BA1-C791-4DE9-9E84-A41A3546EFC3}" srcOrd="0" destOrd="0" presId="urn:microsoft.com/office/officeart/2005/8/layout/radial2"/>
    <dgm:cxn modelId="{A02A96E6-5845-4737-BFF8-F0EEC652AF52}" srcId="{A6E8F050-336E-4735-8724-0BD465F9EBCB}" destId="{A00ADC47-04E0-4C0B-A3A8-F4F3FAB4F3A2}" srcOrd="1" destOrd="0" parTransId="{F1FF223D-58A7-4687-8265-820C033FC18D}" sibTransId="{5D8AF8CA-471A-4075-BBED-ECBED3B235B7}"/>
    <dgm:cxn modelId="{8D3C4784-8DA0-4A33-A73A-7066A5DFF46E}" type="presParOf" srcId="{B40899D9-2C7A-49B2-87FB-C78D63C3606D}" destId="{C8D901E3-B0BE-46FB-8F1C-166F445839F7}" srcOrd="0" destOrd="0" presId="urn:microsoft.com/office/officeart/2005/8/layout/radial2"/>
    <dgm:cxn modelId="{9E5FFB95-40AA-4885-827E-4723BB57C28B}" type="presParOf" srcId="{C8D901E3-B0BE-46FB-8F1C-166F445839F7}" destId="{B4BA1EA1-2890-4730-B820-DDBE99B4A246}" srcOrd="0" destOrd="0" presId="urn:microsoft.com/office/officeart/2005/8/layout/radial2"/>
    <dgm:cxn modelId="{C158F220-ADB4-436C-9190-B6607AE4DFCA}" type="presParOf" srcId="{B4BA1EA1-2890-4730-B820-DDBE99B4A246}" destId="{7222B839-178E-40DA-A28E-FDC8D823C69D}" srcOrd="0" destOrd="0" presId="urn:microsoft.com/office/officeart/2005/8/layout/radial2"/>
    <dgm:cxn modelId="{FCD56D1C-0555-40A9-A2F1-1D22838CF228}" type="presParOf" srcId="{B4BA1EA1-2890-4730-B820-DDBE99B4A246}" destId="{2A5EE2E7-1CCD-42C5-B7BD-C96ADFE2D0BE}" srcOrd="1" destOrd="0" presId="urn:microsoft.com/office/officeart/2005/8/layout/radial2"/>
    <dgm:cxn modelId="{5409BA02-C5A4-452C-8890-C4ED1121DBB7}" type="presParOf" srcId="{C8D901E3-B0BE-46FB-8F1C-166F445839F7}" destId="{B18F3CD1-B3C3-4B34-B39F-49AA64CA0A1A}" srcOrd="1" destOrd="0" presId="urn:microsoft.com/office/officeart/2005/8/layout/radial2"/>
    <dgm:cxn modelId="{C9AE9769-6E96-4222-BD02-B9C444AA5164}" type="presParOf" srcId="{C8D901E3-B0BE-46FB-8F1C-166F445839F7}" destId="{30BFCF7B-08AB-4E4D-8929-B2B250AE6A6C}" srcOrd="2" destOrd="0" presId="urn:microsoft.com/office/officeart/2005/8/layout/radial2"/>
    <dgm:cxn modelId="{7D991B4F-07CE-4D30-A824-F3C83AB7D857}" type="presParOf" srcId="{30BFCF7B-08AB-4E4D-8929-B2B250AE6A6C}" destId="{75AA5438-E869-431E-BBB3-A00AE1425113}" srcOrd="0" destOrd="0" presId="urn:microsoft.com/office/officeart/2005/8/layout/radial2"/>
    <dgm:cxn modelId="{9A7DD432-82BC-44D3-9C14-6C473FD2E7A2}" type="presParOf" srcId="{30BFCF7B-08AB-4E4D-8929-B2B250AE6A6C}" destId="{E38C271B-4CA8-455E-B39C-109931428D7B}" srcOrd="1" destOrd="0" presId="urn:microsoft.com/office/officeart/2005/8/layout/radial2"/>
    <dgm:cxn modelId="{DB0448AE-43ED-4D4E-A971-2796AF418718}" type="presParOf" srcId="{C8D901E3-B0BE-46FB-8F1C-166F445839F7}" destId="{2AD8AB20-0CD1-4EA1-9648-AD620ED03FD9}" srcOrd="3" destOrd="0" presId="urn:microsoft.com/office/officeart/2005/8/layout/radial2"/>
    <dgm:cxn modelId="{A52591D3-20E9-423C-AD8D-32FC9E803585}" type="presParOf" srcId="{C8D901E3-B0BE-46FB-8F1C-166F445839F7}" destId="{DCD910C5-F60C-43E1-A893-CB67EB206CF3}" srcOrd="4" destOrd="0" presId="urn:microsoft.com/office/officeart/2005/8/layout/radial2"/>
    <dgm:cxn modelId="{28EC5599-7D86-4858-A8F9-EFE85BC1D914}" type="presParOf" srcId="{DCD910C5-F60C-43E1-A893-CB67EB206CF3}" destId="{6349E5DE-2FBA-4DCA-8977-27E4DBC2BF4F}" srcOrd="0" destOrd="0" presId="urn:microsoft.com/office/officeart/2005/8/layout/radial2"/>
    <dgm:cxn modelId="{40A146CD-59C1-4BC6-8BFC-FA1A2AB295A8}" type="presParOf" srcId="{DCD910C5-F60C-43E1-A893-CB67EB206CF3}" destId="{4B0AA9D3-5BA2-41C8-8E62-FD9C50FBAC10}" srcOrd="1" destOrd="0" presId="urn:microsoft.com/office/officeart/2005/8/layout/radial2"/>
    <dgm:cxn modelId="{B859BB27-0A16-4659-AFC5-965D7469FEDC}" type="presParOf" srcId="{C8D901E3-B0BE-46FB-8F1C-166F445839F7}" destId="{F0F34409-3313-462F-9191-538A20B73F2B}" srcOrd="5" destOrd="0" presId="urn:microsoft.com/office/officeart/2005/8/layout/radial2"/>
    <dgm:cxn modelId="{9D0C751C-1B6B-423F-949A-DF607F6FFBD5}" type="presParOf" srcId="{C8D901E3-B0BE-46FB-8F1C-166F445839F7}" destId="{AE358A92-641D-4168-B45B-400A8E82729E}" srcOrd="6" destOrd="0" presId="urn:microsoft.com/office/officeart/2005/8/layout/radial2"/>
    <dgm:cxn modelId="{BA2764C2-AEC3-4A6B-BC44-3745A29FFCA5}" type="presParOf" srcId="{AE358A92-641D-4168-B45B-400A8E82729E}" destId="{C0A70BA1-C791-4DE9-9E84-A41A3546EFC3}" srcOrd="0" destOrd="0" presId="urn:microsoft.com/office/officeart/2005/8/layout/radial2"/>
    <dgm:cxn modelId="{DD612917-CAB0-4F38-AC99-67F46FE1B933}" type="presParOf" srcId="{AE358A92-641D-4168-B45B-400A8E82729E}" destId="{CB03A2DA-5AE6-4657-8C12-A182A11B107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AB8826-1C82-4036-ACBE-7F5AA026E783}" type="doc">
      <dgm:prSet loTypeId="urn:microsoft.com/office/officeart/2005/8/layout/gear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68A11949-6295-4BAB-9AF5-C5EB2BE4D468}">
      <dgm:prSet custT="1"/>
      <dgm:spPr/>
      <dgm:t>
        <a:bodyPr/>
        <a:lstStyle/>
        <a:p>
          <a:pPr rtl="0" latinLnBrk="1"/>
          <a:r>
            <a:rPr lang="ja-JP" altLang="en-US" sz="1800" dirty="0"/>
            <a:t>みことばに</a:t>
          </a:r>
          <a:endParaRPr lang="en-US" altLang="ja-JP" sz="1800" dirty="0"/>
        </a:p>
        <a:p>
          <a:pPr rtl="0" latinLnBrk="1"/>
          <a:r>
            <a:rPr lang="ja-JP" altLang="en-US" sz="1800" dirty="0"/>
            <a:t>したがう</a:t>
          </a:r>
          <a:endParaRPr lang="ko-KR" altLang="en-US" sz="1800" dirty="0"/>
        </a:p>
      </dgm:t>
    </dgm:pt>
    <dgm:pt modelId="{4FA49298-5FAC-44F9-91A5-A333AA2D75D3}" type="parTrans" cxnId="{873AAF35-0CC8-4DA6-AD88-49D5C090DD5E}">
      <dgm:prSet/>
      <dgm:spPr/>
      <dgm:t>
        <a:bodyPr/>
        <a:lstStyle/>
        <a:p>
          <a:pPr latinLnBrk="1"/>
          <a:endParaRPr lang="ko-KR" altLang="en-US" sz="1800"/>
        </a:p>
      </dgm:t>
    </dgm:pt>
    <dgm:pt modelId="{81FAB25E-0907-4AD6-B5CB-4FD1F9A814E8}" type="sibTrans" cxnId="{873AAF35-0CC8-4DA6-AD88-49D5C090DD5E}">
      <dgm:prSet/>
      <dgm:spPr/>
      <dgm:t>
        <a:bodyPr/>
        <a:lstStyle/>
        <a:p>
          <a:pPr latinLnBrk="1"/>
          <a:endParaRPr lang="ko-KR" altLang="en-US" sz="1800"/>
        </a:p>
      </dgm:t>
    </dgm:pt>
    <dgm:pt modelId="{44D2DDC0-D259-4B24-B69C-E1FDC3F8B188}">
      <dgm:prSet custT="1"/>
      <dgm:spPr/>
      <dgm:t>
        <a:bodyPr/>
        <a:lstStyle/>
        <a:p>
          <a:pPr rtl="0" latinLnBrk="1"/>
          <a:r>
            <a:rPr lang="ja-JP" altLang="en-US" sz="1600" dirty="0"/>
            <a:t>ふくいんは　</a:t>
          </a:r>
          <a:endParaRPr lang="en-US" altLang="ja-JP" sz="1600" dirty="0"/>
        </a:p>
        <a:p>
          <a:pPr rtl="0" latinLnBrk="1"/>
          <a:r>
            <a:rPr lang="ja-JP" altLang="en-US" sz="1600" dirty="0"/>
            <a:t>みことばの</a:t>
          </a:r>
          <a:r>
            <a:rPr lang="ja-JP" altLang="en-US" sz="1800" dirty="0"/>
            <a:t>　</a:t>
          </a:r>
          <a:r>
            <a:rPr lang="ko-KR" sz="1800" dirty="0"/>
            <a:t> </a:t>
          </a:r>
          <a:r>
            <a:rPr lang="en-US" sz="1800" dirty="0"/>
            <a:t>Key</a:t>
          </a:r>
          <a:endParaRPr lang="ko-KR" sz="1800" dirty="0"/>
        </a:p>
      </dgm:t>
    </dgm:pt>
    <dgm:pt modelId="{B4C67EB9-B170-4E2F-8ACC-F67D19179F45}" type="parTrans" cxnId="{CD8AC2AA-5760-428C-AA19-A790836AF440}">
      <dgm:prSet/>
      <dgm:spPr/>
      <dgm:t>
        <a:bodyPr/>
        <a:lstStyle/>
        <a:p>
          <a:pPr latinLnBrk="1"/>
          <a:endParaRPr lang="ko-KR" altLang="en-US" sz="1800"/>
        </a:p>
      </dgm:t>
    </dgm:pt>
    <dgm:pt modelId="{00BFFC24-78A1-415F-9A0D-DA8C9A9A9864}" type="sibTrans" cxnId="{CD8AC2AA-5760-428C-AA19-A790836AF440}">
      <dgm:prSet/>
      <dgm:spPr/>
      <dgm:t>
        <a:bodyPr/>
        <a:lstStyle/>
        <a:p>
          <a:pPr latinLnBrk="1"/>
          <a:endParaRPr lang="ko-KR" altLang="en-US" sz="1800"/>
        </a:p>
      </dgm:t>
    </dgm:pt>
    <dgm:pt modelId="{1C978E1A-CEC8-4066-934E-C11E79B4C8C6}">
      <dgm:prSet custT="1"/>
      <dgm:spPr/>
      <dgm:t>
        <a:bodyPr/>
        <a:lstStyle/>
        <a:p>
          <a:pPr rtl="0" latinLnBrk="1"/>
          <a:r>
            <a:rPr lang="ja-JP" altLang="en-US" sz="1800" dirty="0"/>
            <a:t>みことば</a:t>
          </a:r>
          <a:endParaRPr lang="en-US" altLang="ja-JP" sz="1800" dirty="0"/>
        </a:p>
        <a:p>
          <a:pPr rtl="0" latinLnBrk="1"/>
          <a:r>
            <a:rPr lang="ja-JP" altLang="en-US" sz="1800" dirty="0"/>
            <a:t>じょうじゅ</a:t>
          </a:r>
          <a:endParaRPr lang="ko-KR" sz="1800" dirty="0"/>
        </a:p>
      </dgm:t>
    </dgm:pt>
    <dgm:pt modelId="{D8E55507-EA44-4EEB-85BE-391B1220E512}" type="parTrans" cxnId="{7E5F11AB-A362-4A54-99BB-226CC1586068}">
      <dgm:prSet/>
      <dgm:spPr/>
      <dgm:t>
        <a:bodyPr/>
        <a:lstStyle/>
        <a:p>
          <a:pPr latinLnBrk="1"/>
          <a:endParaRPr lang="ko-KR" altLang="en-US" sz="1800"/>
        </a:p>
      </dgm:t>
    </dgm:pt>
    <dgm:pt modelId="{CA033B6A-E087-435E-97D5-A0B1DCE012C0}" type="sibTrans" cxnId="{7E5F11AB-A362-4A54-99BB-226CC1586068}">
      <dgm:prSet/>
      <dgm:spPr/>
      <dgm:t>
        <a:bodyPr/>
        <a:lstStyle/>
        <a:p>
          <a:pPr latinLnBrk="1"/>
          <a:endParaRPr lang="ko-KR" altLang="en-US" sz="1800"/>
        </a:p>
      </dgm:t>
    </dgm:pt>
    <dgm:pt modelId="{9A7DD737-B6B0-4B52-919F-034C174A6E29}" type="pres">
      <dgm:prSet presAssocID="{2EAB8826-1C82-4036-ACBE-7F5AA026E78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9929A98-58AE-414C-B796-8CB6115A33D9}" type="pres">
      <dgm:prSet presAssocID="{68A11949-6295-4BAB-9AF5-C5EB2BE4D46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8192688-D39F-4712-A5B8-19CCC3E96628}" type="pres">
      <dgm:prSet presAssocID="{68A11949-6295-4BAB-9AF5-C5EB2BE4D468}" presName="gear1srcNode" presStyleLbl="node1" presStyleIdx="0" presStyleCnt="3"/>
      <dgm:spPr/>
    </dgm:pt>
    <dgm:pt modelId="{D4E1F4C2-7F3A-4926-8E27-FB2C8E98A668}" type="pres">
      <dgm:prSet presAssocID="{68A11949-6295-4BAB-9AF5-C5EB2BE4D468}" presName="gear1dstNode" presStyleLbl="node1" presStyleIdx="0" presStyleCnt="3"/>
      <dgm:spPr/>
    </dgm:pt>
    <dgm:pt modelId="{617C9440-0B8A-43CB-90F9-347DC595CA86}" type="pres">
      <dgm:prSet presAssocID="{44D2DDC0-D259-4B24-B69C-E1FDC3F8B188}" presName="gear2" presStyleLbl="node1" presStyleIdx="1" presStyleCnt="3">
        <dgm:presLayoutVars>
          <dgm:chMax val="1"/>
          <dgm:bulletEnabled val="1"/>
        </dgm:presLayoutVars>
      </dgm:prSet>
      <dgm:spPr/>
    </dgm:pt>
    <dgm:pt modelId="{7D920B3D-50BF-438C-8B0D-AD5B5B5A7071}" type="pres">
      <dgm:prSet presAssocID="{44D2DDC0-D259-4B24-B69C-E1FDC3F8B188}" presName="gear2srcNode" presStyleLbl="node1" presStyleIdx="1" presStyleCnt="3"/>
      <dgm:spPr/>
    </dgm:pt>
    <dgm:pt modelId="{D4E9BD7E-F59E-444F-9988-620A21AD7CA0}" type="pres">
      <dgm:prSet presAssocID="{44D2DDC0-D259-4B24-B69C-E1FDC3F8B188}" presName="gear2dstNode" presStyleLbl="node1" presStyleIdx="1" presStyleCnt="3"/>
      <dgm:spPr/>
    </dgm:pt>
    <dgm:pt modelId="{93C03860-FE55-4550-924B-C3B24D9F0451}" type="pres">
      <dgm:prSet presAssocID="{1C978E1A-CEC8-4066-934E-C11E79B4C8C6}" presName="gear3" presStyleLbl="node1" presStyleIdx="2" presStyleCnt="3"/>
      <dgm:spPr/>
    </dgm:pt>
    <dgm:pt modelId="{53291D99-F7E1-4EAD-AF1B-9DAE063BC80B}" type="pres">
      <dgm:prSet presAssocID="{1C978E1A-CEC8-4066-934E-C11E79B4C8C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8D71665-47D1-4283-B535-24C01686CA13}" type="pres">
      <dgm:prSet presAssocID="{1C978E1A-CEC8-4066-934E-C11E79B4C8C6}" presName="gear3srcNode" presStyleLbl="node1" presStyleIdx="2" presStyleCnt="3"/>
      <dgm:spPr/>
    </dgm:pt>
    <dgm:pt modelId="{845DD5E6-178D-4C43-87F9-6A077F71D960}" type="pres">
      <dgm:prSet presAssocID="{1C978E1A-CEC8-4066-934E-C11E79B4C8C6}" presName="gear3dstNode" presStyleLbl="node1" presStyleIdx="2" presStyleCnt="3"/>
      <dgm:spPr/>
    </dgm:pt>
    <dgm:pt modelId="{59F23C1D-1432-4E88-B53D-0DF078566C5D}" type="pres">
      <dgm:prSet presAssocID="{81FAB25E-0907-4AD6-B5CB-4FD1F9A814E8}" presName="connector1" presStyleLbl="sibTrans2D1" presStyleIdx="0" presStyleCnt="3"/>
      <dgm:spPr/>
    </dgm:pt>
    <dgm:pt modelId="{477A87DA-913A-472F-B443-C855D332B866}" type="pres">
      <dgm:prSet presAssocID="{00BFFC24-78A1-415F-9A0D-DA8C9A9A9864}" presName="connector2" presStyleLbl="sibTrans2D1" presStyleIdx="1" presStyleCnt="3"/>
      <dgm:spPr/>
    </dgm:pt>
    <dgm:pt modelId="{4C66DA4C-6C32-4459-9611-236E0493E579}" type="pres">
      <dgm:prSet presAssocID="{CA033B6A-E087-435E-97D5-A0B1DCE012C0}" presName="connector3" presStyleLbl="sibTrans2D1" presStyleIdx="2" presStyleCnt="3"/>
      <dgm:spPr/>
    </dgm:pt>
  </dgm:ptLst>
  <dgm:cxnLst>
    <dgm:cxn modelId="{209F8B06-7FA4-4058-92AD-891082890EFD}" type="presOf" srcId="{68A11949-6295-4BAB-9AF5-C5EB2BE4D468}" destId="{69929A98-58AE-414C-B796-8CB6115A33D9}" srcOrd="0" destOrd="0" presId="urn:microsoft.com/office/officeart/2005/8/layout/gear1"/>
    <dgm:cxn modelId="{0915FC11-0D2B-4D38-B2DA-DB3B3F9A7643}" type="presOf" srcId="{1C978E1A-CEC8-4066-934E-C11E79B4C8C6}" destId="{53291D99-F7E1-4EAD-AF1B-9DAE063BC80B}" srcOrd="1" destOrd="0" presId="urn:microsoft.com/office/officeart/2005/8/layout/gear1"/>
    <dgm:cxn modelId="{0D968D1C-ABD0-4DC8-AC86-A09FFDF7D264}" type="presOf" srcId="{1C978E1A-CEC8-4066-934E-C11E79B4C8C6}" destId="{18D71665-47D1-4283-B535-24C01686CA13}" srcOrd="2" destOrd="0" presId="urn:microsoft.com/office/officeart/2005/8/layout/gear1"/>
    <dgm:cxn modelId="{DF322834-7FBA-4FB5-8B3D-773B57C7FE26}" type="presOf" srcId="{81FAB25E-0907-4AD6-B5CB-4FD1F9A814E8}" destId="{59F23C1D-1432-4E88-B53D-0DF078566C5D}" srcOrd="0" destOrd="0" presId="urn:microsoft.com/office/officeart/2005/8/layout/gear1"/>
    <dgm:cxn modelId="{873AAF35-0CC8-4DA6-AD88-49D5C090DD5E}" srcId="{2EAB8826-1C82-4036-ACBE-7F5AA026E783}" destId="{68A11949-6295-4BAB-9AF5-C5EB2BE4D468}" srcOrd="0" destOrd="0" parTransId="{4FA49298-5FAC-44F9-91A5-A333AA2D75D3}" sibTransId="{81FAB25E-0907-4AD6-B5CB-4FD1F9A814E8}"/>
    <dgm:cxn modelId="{4D26315B-1FCB-4F45-93AF-ADAF4C53907A}" type="presOf" srcId="{1C978E1A-CEC8-4066-934E-C11E79B4C8C6}" destId="{93C03860-FE55-4550-924B-C3B24D9F0451}" srcOrd="0" destOrd="0" presId="urn:microsoft.com/office/officeart/2005/8/layout/gear1"/>
    <dgm:cxn modelId="{063C0C44-6EA4-41EF-94F3-EEACE34AE08A}" type="presOf" srcId="{68A11949-6295-4BAB-9AF5-C5EB2BE4D468}" destId="{B8192688-D39F-4712-A5B8-19CCC3E96628}" srcOrd="1" destOrd="0" presId="urn:microsoft.com/office/officeart/2005/8/layout/gear1"/>
    <dgm:cxn modelId="{A1DCF47E-D108-4036-BA5B-5D80351EA146}" type="presOf" srcId="{44D2DDC0-D259-4B24-B69C-E1FDC3F8B188}" destId="{617C9440-0B8A-43CB-90F9-347DC595CA86}" srcOrd="0" destOrd="0" presId="urn:microsoft.com/office/officeart/2005/8/layout/gear1"/>
    <dgm:cxn modelId="{C2F32DA5-DD34-4D6A-8E35-E1A0A9956701}" type="presOf" srcId="{68A11949-6295-4BAB-9AF5-C5EB2BE4D468}" destId="{D4E1F4C2-7F3A-4926-8E27-FB2C8E98A668}" srcOrd="2" destOrd="0" presId="urn:microsoft.com/office/officeart/2005/8/layout/gear1"/>
    <dgm:cxn modelId="{CD8AC2AA-5760-428C-AA19-A790836AF440}" srcId="{2EAB8826-1C82-4036-ACBE-7F5AA026E783}" destId="{44D2DDC0-D259-4B24-B69C-E1FDC3F8B188}" srcOrd="1" destOrd="0" parTransId="{B4C67EB9-B170-4E2F-8ACC-F67D19179F45}" sibTransId="{00BFFC24-78A1-415F-9A0D-DA8C9A9A9864}"/>
    <dgm:cxn modelId="{7E5F11AB-A362-4A54-99BB-226CC1586068}" srcId="{2EAB8826-1C82-4036-ACBE-7F5AA026E783}" destId="{1C978E1A-CEC8-4066-934E-C11E79B4C8C6}" srcOrd="2" destOrd="0" parTransId="{D8E55507-EA44-4EEB-85BE-391B1220E512}" sibTransId="{CA033B6A-E087-435E-97D5-A0B1DCE012C0}"/>
    <dgm:cxn modelId="{1FDA12B4-878C-4B08-9E69-0C5A7E2B8473}" type="presOf" srcId="{1C978E1A-CEC8-4066-934E-C11E79B4C8C6}" destId="{845DD5E6-178D-4C43-87F9-6A077F71D960}" srcOrd="3" destOrd="0" presId="urn:microsoft.com/office/officeart/2005/8/layout/gear1"/>
    <dgm:cxn modelId="{CEDD27B5-46C9-4D19-887C-7C8745B9950D}" type="presOf" srcId="{2EAB8826-1C82-4036-ACBE-7F5AA026E783}" destId="{9A7DD737-B6B0-4B52-919F-034C174A6E29}" srcOrd="0" destOrd="0" presId="urn:microsoft.com/office/officeart/2005/8/layout/gear1"/>
    <dgm:cxn modelId="{22BC09CB-AA5F-420F-9AE2-5C23D6EACAC3}" type="presOf" srcId="{CA033B6A-E087-435E-97D5-A0B1DCE012C0}" destId="{4C66DA4C-6C32-4459-9611-236E0493E579}" srcOrd="0" destOrd="0" presId="urn:microsoft.com/office/officeart/2005/8/layout/gear1"/>
    <dgm:cxn modelId="{9E58A7D3-8219-4B53-8C11-2DD51A334CEC}" type="presOf" srcId="{00BFFC24-78A1-415F-9A0D-DA8C9A9A9864}" destId="{477A87DA-913A-472F-B443-C855D332B866}" srcOrd="0" destOrd="0" presId="urn:microsoft.com/office/officeart/2005/8/layout/gear1"/>
    <dgm:cxn modelId="{2301B6D7-3A10-4E8E-B82A-4D9479EFFC3A}" type="presOf" srcId="{44D2DDC0-D259-4B24-B69C-E1FDC3F8B188}" destId="{D4E9BD7E-F59E-444F-9988-620A21AD7CA0}" srcOrd="2" destOrd="0" presId="urn:microsoft.com/office/officeart/2005/8/layout/gear1"/>
    <dgm:cxn modelId="{E25DF6F5-38F8-47CA-97FE-E78CCFEF0EFF}" type="presOf" srcId="{44D2DDC0-D259-4B24-B69C-E1FDC3F8B188}" destId="{7D920B3D-50BF-438C-8B0D-AD5B5B5A7071}" srcOrd="1" destOrd="0" presId="urn:microsoft.com/office/officeart/2005/8/layout/gear1"/>
    <dgm:cxn modelId="{D6EC9DBB-9B1F-4DD7-B5BB-F154285D5F4F}" type="presParOf" srcId="{9A7DD737-B6B0-4B52-919F-034C174A6E29}" destId="{69929A98-58AE-414C-B796-8CB6115A33D9}" srcOrd="0" destOrd="0" presId="urn:microsoft.com/office/officeart/2005/8/layout/gear1"/>
    <dgm:cxn modelId="{BBCA42E9-E344-487E-8CEE-1545BF2BDE95}" type="presParOf" srcId="{9A7DD737-B6B0-4B52-919F-034C174A6E29}" destId="{B8192688-D39F-4712-A5B8-19CCC3E96628}" srcOrd="1" destOrd="0" presId="urn:microsoft.com/office/officeart/2005/8/layout/gear1"/>
    <dgm:cxn modelId="{520EDB15-CCCE-4A1A-AFC5-639AB148E436}" type="presParOf" srcId="{9A7DD737-B6B0-4B52-919F-034C174A6E29}" destId="{D4E1F4C2-7F3A-4926-8E27-FB2C8E98A668}" srcOrd="2" destOrd="0" presId="urn:microsoft.com/office/officeart/2005/8/layout/gear1"/>
    <dgm:cxn modelId="{C1CDAC2E-8BCC-496A-A913-7695D0D5CDC1}" type="presParOf" srcId="{9A7DD737-B6B0-4B52-919F-034C174A6E29}" destId="{617C9440-0B8A-43CB-90F9-347DC595CA86}" srcOrd="3" destOrd="0" presId="urn:microsoft.com/office/officeart/2005/8/layout/gear1"/>
    <dgm:cxn modelId="{45FE16B0-FF8C-4AB2-9A55-8DF75D94EC6E}" type="presParOf" srcId="{9A7DD737-B6B0-4B52-919F-034C174A6E29}" destId="{7D920B3D-50BF-438C-8B0D-AD5B5B5A7071}" srcOrd="4" destOrd="0" presId="urn:microsoft.com/office/officeart/2005/8/layout/gear1"/>
    <dgm:cxn modelId="{B18878EF-D5B6-4D70-ACD7-73ED6990C2A9}" type="presParOf" srcId="{9A7DD737-B6B0-4B52-919F-034C174A6E29}" destId="{D4E9BD7E-F59E-444F-9988-620A21AD7CA0}" srcOrd="5" destOrd="0" presId="urn:microsoft.com/office/officeart/2005/8/layout/gear1"/>
    <dgm:cxn modelId="{53830818-C61D-4F1C-9479-9D97682DC85E}" type="presParOf" srcId="{9A7DD737-B6B0-4B52-919F-034C174A6E29}" destId="{93C03860-FE55-4550-924B-C3B24D9F0451}" srcOrd="6" destOrd="0" presId="urn:microsoft.com/office/officeart/2005/8/layout/gear1"/>
    <dgm:cxn modelId="{7D718BB9-2B4C-4251-87F0-0AFCCC55CB54}" type="presParOf" srcId="{9A7DD737-B6B0-4B52-919F-034C174A6E29}" destId="{53291D99-F7E1-4EAD-AF1B-9DAE063BC80B}" srcOrd="7" destOrd="0" presId="urn:microsoft.com/office/officeart/2005/8/layout/gear1"/>
    <dgm:cxn modelId="{E30B7B99-855C-4A74-AE3C-8D63E201FADD}" type="presParOf" srcId="{9A7DD737-B6B0-4B52-919F-034C174A6E29}" destId="{18D71665-47D1-4283-B535-24C01686CA13}" srcOrd="8" destOrd="0" presId="urn:microsoft.com/office/officeart/2005/8/layout/gear1"/>
    <dgm:cxn modelId="{6EA25634-80DB-4056-B89F-A7855D21A2C4}" type="presParOf" srcId="{9A7DD737-B6B0-4B52-919F-034C174A6E29}" destId="{845DD5E6-178D-4C43-87F9-6A077F71D960}" srcOrd="9" destOrd="0" presId="urn:microsoft.com/office/officeart/2005/8/layout/gear1"/>
    <dgm:cxn modelId="{496141E6-D587-4593-8661-4DE8A2732EBC}" type="presParOf" srcId="{9A7DD737-B6B0-4B52-919F-034C174A6E29}" destId="{59F23C1D-1432-4E88-B53D-0DF078566C5D}" srcOrd="10" destOrd="0" presId="urn:microsoft.com/office/officeart/2005/8/layout/gear1"/>
    <dgm:cxn modelId="{DF2752DE-8A36-45DC-A147-4B01C37BE4EA}" type="presParOf" srcId="{9A7DD737-B6B0-4B52-919F-034C174A6E29}" destId="{477A87DA-913A-472F-B443-C855D332B866}" srcOrd="11" destOrd="0" presId="urn:microsoft.com/office/officeart/2005/8/layout/gear1"/>
    <dgm:cxn modelId="{2AD666F1-A4BC-4279-AA30-756421FF07AA}" type="presParOf" srcId="{9A7DD737-B6B0-4B52-919F-034C174A6E29}" destId="{4C66DA4C-6C32-4459-9611-236E0493E5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34409-3313-462F-9191-538A20B73F2B}">
      <dsp:nvSpPr>
        <dsp:cNvPr id="0" name=""/>
        <dsp:cNvSpPr/>
      </dsp:nvSpPr>
      <dsp:spPr>
        <a:xfrm rot="2636616">
          <a:off x="2233351" y="4587974"/>
          <a:ext cx="68548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85488" y="326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8AB20-0CD1-4EA1-9648-AD620ED03FD9}">
      <dsp:nvSpPr>
        <dsp:cNvPr id="0" name=""/>
        <dsp:cNvSpPr/>
      </dsp:nvSpPr>
      <dsp:spPr>
        <a:xfrm>
          <a:off x="2329312" y="3338076"/>
          <a:ext cx="562623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62623" y="326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F3CD1-B3C3-4B34-B39F-49AA64CA0A1A}">
      <dsp:nvSpPr>
        <dsp:cNvPr id="0" name=""/>
        <dsp:cNvSpPr/>
      </dsp:nvSpPr>
      <dsp:spPr>
        <a:xfrm rot="18941528">
          <a:off x="2239812" y="2093252"/>
          <a:ext cx="62938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29384" y="326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EE2E7-1CCD-42C5-B7BD-C96ADFE2D0BE}">
      <dsp:nvSpPr>
        <dsp:cNvPr id="0" name=""/>
        <dsp:cNvSpPr/>
      </dsp:nvSpPr>
      <dsp:spPr>
        <a:xfrm>
          <a:off x="-265649" y="1870575"/>
          <a:ext cx="3089772" cy="30002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A5438-E869-431E-BBB3-A00AE1425113}">
      <dsp:nvSpPr>
        <dsp:cNvPr id="0" name=""/>
        <dsp:cNvSpPr/>
      </dsp:nvSpPr>
      <dsp:spPr>
        <a:xfrm>
          <a:off x="2130427" y="250611"/>
          <a:ext cx="2846221" cy="1800129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　</a:t>
          </a:r>
          <a:endParaRPr lang="en-US" altLang="ja-JP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タイム</a:t>
          </a:r>
          <a:endParaRPr lang="ko-K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7246" y="514234"/>
        <a:ext cx="2012583" cy="1272883"/>
      </dsp:txXfrm>
    </dsp:sp>
    <dsp:sp modelId="{6349E5DE-2FBA-4DCA-8977-27E4DBC2BF4F}">
      <dsp:nvSpPr>
        <dsp:cNvPr id="0" name=""/>
        <dsp:cNvSpPr/>
      </dsp:nvSpPr>
      <dsp:spPr>
        <a:xfrm>
          <a:off x="2891935" y="2470619"/>
          <a:ext cx="2579567" cy="1800129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en-US" altLang="ja-JP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しせい</a:t>
          </a:r>
          <a:endParaRPr lang="ko-K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9704" y="2734242"/>
        <a:ext cx="1824029" cy="1272883"/>
      </dsp:txXfrm>
    </dsp:sp>
    <dsp:sp modelId="{C0A70BA1-C791-4DE9-9E84-A41A3546EFC3}">
      <dsp:nvSpPr>
        <dsp:cNvPr id="0" name=""/>
        <dsp:cNvSpPr/>
      </dsp:nvSpPr>
      <dsp:spPr>
        <a:xfrm>
          <a:off x="2276012" y="4690627"/>
          <a:ext cx="2613284" cy="180012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en-US" altLang="ja-JP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うつわ</a:t>
          </a:r>
          <a:endParaRPr lang="ko-K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8719" y="4954250"/>
        <a:ext cx="1847870" cy="1272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29A98-58AE-414C-B796-8CB6115A33D9}">
      <dsp:nvSpPr>
        <dsp:cNvPr id="0" name=""/>
        <dsp:cNvSpPr/>
      </dsp:nvSpPr>
      <dsp:spPr>
        <a:xfrm>
          <a:off x="4681635" y="2417947"/>
          <a:ext cx="2955269" cy="295526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kern="1200" dirty="0"/>
            <a:t>みことばに</a:t>
          </a:r>
          <a:endParaRPr lang="en-US" altLang="ja-JP" sz="1800" kern="1200" dirty="0"/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kern="1200" dirty="0"/>
            <a:t>したがう</a:t>
          </a:r>
          <a:endParaRPr lang="ko-KR" altLang="en-US" sz="1800" kern="1200" dirty="0"/>
        </a:p>
      </dsp:txBody>
      <dsp:txXfrm>
        <a:off x="5275776" y="3110205"/>
        <a:ext cx="1766987" cy="1519069"/>
      </dsp:txXfrm>
    </dsp:sp>
    <dsp:sp modelId="{617C9440-0B8A-43CB-90F9-347DC595CA86}">
      <dsp:nvSpPr>
        <dsp:cNvPr id="0" name=""/>
        <dsp:cNvSpPr/>
      </dsp:nvSpPr>
      <dsp:spPr>
        <a:xfrm>
          <a:off x="2962205" y="1719429"/>
          <a:ext cx="2149286" cy="2149286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600" kern="1200" dirty="0"/>
            <a:t>ふくいんは　</a:t>
          </a:r>
          <a:endParaRPr lang="en-US" altLang="ja-JP" sz="1600" kern="1200" dirty="0"/>
        </a:p>
        <a:p>
          <a:pPr marL="0" lvl="0" indent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600" kern="1200" dirty="0"/>
            <a:t>みことばの</a:t>
          </a:r>
          <a:r>
            <a:rPr lang="ja-JP" altLang="en-US" sz="1800" kern="1200" dirty="0"/>
            <a:t>　</a:t>
          </a:r>
          <a:r>
            <a:rPr lang="ko-KR" sz="1800" kern="1200" dirty="0"/>
            <a:t> </a:t>
          </a:r>
          <a:r>
            <a:rPr lang="en-US" sz="1800" kern="1200" dirty="0"/>
            <a:t>Key</a:t>
          </a:r>
          <a:endParaRPr lang="ko-KR" sz="1800" kern="1200" dirty="0"/>
        </a:p>
      </dsp:txBody>
      <dsp:txXfrm>
        <a:off x="3503294" y="2263789"/>
        <a:ext cx="1067108" cy="1060566"/>
      </dsp:txXfrm>
    </dsp:sp>
    <dsp:sp modelId="{93C03860-FE55-4550-924B-C3B24D9F0451}">
      <dsp:nvSpPr>
        <dsp:cNvPr id="0" name=""/>
        <dsp:cNvSpPr/>
      </dsp:nvSpPr>
      <dsp:spPr>
        <a:xfrm rot="20700000">
          <a:off x="4166025" y="236640"/>
          <a:ext cx="2105862" cy="2105862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kern="1200" dirty="0"/>
            <a:t>みことば</a:t>
          </a:r>
          <a:endParaRPr lang="en-US" altLang="ja-JP" sz="1800" kern="1200" dirty="0"/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kern="1200" dirty="0"/>
            <a:t>じょうじゅ</a:t>
          </a:r>
          <a:endParaRPr lang="ko-KR" sz="1800" kern="1200" dirty="0"/>
        </a:p>
      </dsp:txBody>
      <dsp:txXfrm rot="-20700000">
        <a:off x="4627902" y="698518"/>
        <a:ext cx="1182107" cy="1182107"/>
      </dsp:txXfrm>
    </dsp:sp>
    <dsp:sp modelId="{59F23C1D-1432-4E88-B53D-0DF078566C5D}">
      <dsp:nvSpPr>
        <dsp:cNvPr id="0" name=""/>
        <dsp:cNvSpPr/>
      </dsp:nvSpPr>
      <dsp:spPr>
        <a:xfrm>
          <a:off x="4467552" y="1964479"/>
          <a:ext cx="3782744" cy="3782744"/>
        </a:xfrm>
        <a:prstGeom prst="circularArrow">
          <a:avLst>
            <a:gd name="adj1" fmla="val 4687"/>
            <a:gd name="adj2" fmla="val 299029"/>
            <a:gd name="adj3" fmla="val 2538608"/>
            <a:gd name="adj4" fmla="val 1581375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7A87DA-913A-472F-B443-C855D332B866}">
      <dsp:nvSpPr>
        <dsp:cNvPr id="0" name=""/>
        <dsp:cNvSpPr/>
      </dsp:nvSpPr>
      <dsp:spPr>
        <a:xfrm>
          <a:off x="2581571" y="1238814"/>
          <a:ext cx="2748400" cy="27484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66DA4C-6C32-4459-9611-236E0493E579}">
      <dsp:nvSpPr>
        <dsp:cNvPr id="0" name=""/>
        <dsp:cNvSpPr/>
      </dsp:nvSpPr>
      <dsp:spPr>
        <a:xfrm>
          <a:off x="3678917" y="-229681"/>
          <a:ext cx="2963329" cy="29633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https://search.daum.net/search?w=tot&amp;q=%EC%BD%94%EB%A1%9C%EB%82%9819+%EC%98%88%EB%B0%A9%EC%88%98%EC%B9%99&amp;DA=NPI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https://news.v.daum.net/v/20200301230647642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19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인공위성과 지구 이미지출처 </a:t>
            </a:r>
            <a:r>
              <a:rPr lang="en-US" altLang="ko-KR" dirty="0"/>
              <a:t>: https://blog.naver.com/jdorr/221503642997</a:t>
            </a:r>
          </a:p>
          <a:p>
            <a:r>
              <a:rPr lang="ko-KR" altLang="en-US" dirty="0"/>
              <a:t>로봇 이미지출처 </a:t>
            </a:r>
            <a:r>
              <a:rPr lang="en-US" altLang="ko-KR" dirty="0"/>
              <a:t>:  https://blog.naver.com/ghdwhdcks7/220725760268</a:t>
            </a:r>
          </a:p>
          <a:p>
            <a:r>
              <a:rPr lang="ko-KR" altLang="en-US" dirty="0"/>
              <a:t>고층건물 이미지출처 </a:t>
            </a:r>
            <a:r>
              <a:rPr lang="en-US" altLang="ko-KR" dirty="0"/>
              <a:t>: https://blog.naver.com/vojhlruiza/221061008971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283968" y="4621483"/>
            <a:ext cx="4536504" cy="792088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しと</a:t>
            </a:r>
            <a:r>
              <a:rPr lang="en-US" altLang="ko-K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17:1-9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29192" cy="1470025"/>
          </a:xfrm>
        </p:spPr>
        <p:txBody>
          <a:bodyPr>
            <a:normAutofit fontScale="90000"/>
          </a:bodyPr>
          <a:lstStyle/>
          <a:p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lang="ja-JP" altLang="en-US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かいどううんどうと　</a:t>
            </a:r>
            <a:r>
              <a:rPr lang="en-US" altLang="ja-JP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R</a:t>
            </a:r>
            <a:r>
              <a:rPr lang="en-US" altLang="ko-KR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UTC</a:t>
            </a:r>
            <a:r>
              <a:rPr lang="ja-JP" altLang="en-US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うんどう</a:t>
            </a:r>
            <a:r>
              <a:rPr lang="en-US" altLang="ko-KR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ko-KR" altLang="en-US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 </a:t>
            </a:r>
            <a:br>
              <a:rPr lang="en-US" altLang="ko-KR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テサロニケの</a:t>
            </a:r>
            <a:br>
              <a:rPr lang="en-US" altLang="ja-JP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かいどう</a:t>
            </a:r>
            <a:r>
              <a:rPr lang="ja-JP" altLang="en-US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  <a:t>うんどう</a:t>
            </a:r>
            <a:endParaRPr lang="ko-KR" altLang="en-US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3672408" cy="25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6627" y="116632"/>
            <a:ext cx="91440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テサロニケきょうかいの　　</a:t>
            </a:r>
            <a:br>
              <a:rPr lang="en-US" altLang="ja-JP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はじまり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98340"/>
            <a:ext cx="7426062" cy="52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09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72"/>
            <a:ext cx="9755479" cy="6858000"/>
          </a:xfrm>
          <a:prstGeom prst="rect">
            <a:avLst/>
          </a:prstGeom>
        </p:spPr>
      </p:pic>
      <p:sp>
        <p:nvSpPr>
          <p:cNvPr id="2" name="오른쪽 화살표 1"/>
          <p:cNvSpPr/>
          <p:nvPr/>
        </p:nvSpPr>
        <p:spPr>
          <a:xfrm>
            <a:off x="539552" y="332656"/>
            <a:ext cx="8136904" cy="2016224"/>
          </a:xfrm>
          <a:prstGeom prst="rightArrow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/>
              <a:t> 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ギリシヤじん、きふじんも　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ともに　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れいはい</a:t>
            </a:r>
            <a:endParaRPr lang="ko-KR" altLang="en-US" sz="3200" b="1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539552" y="1988840"/>
            <a:ext cx="8136904" cy="2016224"/>
          </a:xfrm>
          <a:prstGeom prst="rightArrow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/>
              <a:t>  </a:t>
            </a:r>
            <a:r>
              <a:rPr lang="ja-JP" altLang="en-US" sz="3600" dirty="0"/>
              <a:t>パウロを　たすけた　ヤソン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539552" y="3717032"/>
            <a:ext cx="8136904" cy="2016224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/>
              <a:t> 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パウロを　たすけた　りゆうで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はくがいされた　ヤソン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2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39552" y="269527"/>
            <a:ext cx="6696744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でんどうしゃの　りょてい</a:t>
            </a:r>
            <a:endParaRPr lang="ko-KR" altLang="en-US" sz="48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-756592" y="1484783"/>
          <a:ext cx="9900592" cy="537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722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ko-KR" altLang="en-US" sz="4100" dirty="0"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のこった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かいどううんどうと　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RUTC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－テサロニケの　かいどううんどう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　すること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/>
        </p:nvGraphicFramePr>
        <p:xfrm>
          <a:off x="395536" y="116632"/>
          <a:ext cx="828092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타원 4"/>
          <p:cNvSpPr/>
          <p:nvPr/>
        </p:nvSpPr>
        <p:spPr>
          <a:xfrm>
            <a:off x="539552" y="2564904"/>
            <a:ext cx="2267475" cy="1872208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サミットの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じゅんび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7" name="Picture 1" descr="영접 기도.psd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168" y="2026652"/>
            <a:ext cx="2915816" cy="2900754"/>
          </a:xfrm>
          <a:prstGeom prst="rect">
            <a:avLst/>
          </a:prstGeom>
          <a:noFill/>
          <a:ln>
            <a:noFill/>
          </a:ln>
          <a:effectLst>
            <a:outerShdw blurRad="228600" dist="177800" dir="108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1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6948" y="116632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8000" b="1" dirty="0">
                <a:ln w="571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サミットの　め</a:t>
            </a:r>
            <a:endParaRPr lang="ko-KR" altLang="en-US" sz="8000" b="1" dirty="0">
              <a:ln w="571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611560" y="1484784"/>
            <a:ext cx="7992888" cy="1080120"/>
          </a:xfrm>
          <a:prstGeom prst="roundRect">
            <a:avLst/>
          </a:prstGeom>
          <a:solidFill>
            <a:srgbClr val="92D05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げんば</a:t>
            </a:r>
            <a:r>
              <a:rPr lang="ko-KR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ㅡ</a:t>
            </a:r>
            <a:r>
              <a:rPr lang="en-US" altLang="ko-KR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&gt; </a:t>
            </a:r>
            <a:r>
              <a:rPr lang="ja-JP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きき</a:t>
            </a:r>
            <a:r>
              <a:rPr lang="ko-KR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ㅡ</a:t>
            </a:r>
            <a:r>
              <a:rPr lang="en-US" altLang="ko-KR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&gt; 237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17106"/>
            <a:ext cx="5329913" cy="361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132" y="2898682"/>
            <a:ext cx="3005355" cy="378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3FF00F5-8687-4BAA-AA7C-88F82217A930}"/>
              </a:ext>
            </a:extLst>
          </p:cNvPr>
          <p:cNvSpPr txBox="1"/>
          <p:nvPr/>
        </p:nvSpPr>
        <p:spPr>
          <a:xfrm>
            <a:off x="1403648" y="30689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コロナウイルス</a:t>
            </a:r>
          </a:p>
        </p:txBody>
      </p:sp>
    </p:spTree>
    <p:extLst>
      <p:ext uri="{BB962C8B-B14F-4D97-AF65-F5344CB8AC3E}">
        <p14:creationId xmlns:p14="http://schemas.microsoft.com/office/powerpoint/2010/main" val="18207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74" y="188640"/>
            <a:ext cx="9144000" cy="1152128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2000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はってんした　ちいき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2555776" y="1852434"/>
            <a:ext cx="97210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5868144" y="1883535"/>
            <a:ext cx="97210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395536" y="1688366"/>
            <a:ext cx="1872208" cy="116457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アレク</a:t>
            </a:r>
            <a:endParaRPr lang="en-US" altLang="ja-JP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サンダー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758726" y="1688366"/>
            <a:ext cx="1965402" cy="116457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ローマ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840252" y="1688366"/>
            <a:ext cx="2171020" cy="116457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ユダヤじん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" y="3269530"/>
            <a:ext cx="2502279" cy="187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878" y="3573016"/>
            <a:ext cx="2884250" cy="219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17" y="4207884"/>
            <a:ext cx="2947955" cy="207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68" y="1357297"/>
            <a:ext cx="1160168" cy="379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59197"/>
            <a:ext cx="1325631" cy="2602635"/>
          </a:xfrm>
          <a:prstGeom prst="rect">
            <a:avLst/>
          </a:prstGeom>
          <a:noFill/>
          <a:ln>
            <a:noFill/>
          </a:ln>
          <a:effectLst>
            <a:outerShdw blurRad="12700" dist="63499" dir="173999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8807" y="3091917"/>
            <a:ext cx="1020007" cy="3057087"/>
          </a:xfrm>
          <a:prstGeom prst="rect">
            <a:avLst/>
          </a:prstGeom>
          <a:noFill/>
          <a:ln>
            <a:noFill/>
          </a:ln>
          <a:effectLst>
            <a:outerShdw blurRad="12700" dist="63499" dir="173999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かいどううんどう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317" y="2421990"/>
            <a:ext cx="697377" cy="14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03" y="4388171"/>
            <a:ext cx="516767" cy="102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95" y="1518352"/>
            <a:ext cx="560158" cy="12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58" y="5237614"/>
            <a:ext cx="1212859" cy="14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317" y="2421991"/>
            <a:ext cx="1875926" cy="246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23" y="4369647"/>
            <a:ext cx="1379099" cy="248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48" y="4149079"/>
            <a:ext cx="1335091" cy="199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02935" y="5696397"/>
            <a:ext cx="6286530" cy="39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3960" y="3210755"/>
            <a:ext cx="1984997" cy="311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4" y="2129970"/>
            <a:ext cx="1616964" cy="3885663"/>
          </a:xfrm>
          <a:prstGeom prst="rect">
            <a:avLst/>
          </a:prstGeom>
          <a:noFill/>
          <a:ln>
            <a:noFill/>
          </a:ln>
          <a:effectLst>
            <a:outerShdw blurRad="12700" dist="63499" dir="173999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25" y="3360515"/>
            <a:ext cx="516767" cy="102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80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28"/>
            <a:ext cx="9144000" cy="6504945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323528" y="620688"/>
            <a:ext cx="3960440" cy="1224136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３つの</a:t>
            </a:r>
            <a:endParaRPr lang="en-US" altLang="ja-JP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あんそくにち</a:t>
            </a:r>
            <a:endParaRPr lang="ko-KR" altLang="en-US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299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23528" y="260648"/>
            <a:ext cx="7992888" cy="1224136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イエス・キリストの　とういせい</a:t>
            </a:r>
            <a:endParaRPr lang="ko-KR" altLang="en-US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4150808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0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/>
          </p:cNvSpPr>
          <p:nvPr/>
        </p:nvSpPr>
        <p:spPr bwMode="auto">
          <a:xfrm>
            <a:off x="906363" y="634009"/>
            <a:ext cx="3449613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かみのこども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28675" name="AutoShape 3"/>
          <p:cNvSpPr>
            <a:spLocks/>
          </p:cNvSpPr>
          <p:nvPr/>
        </p:nvSpPr>
        <p:spPr bwMode="auto">
          <a:xfrm>
            <a:off x="906363" y="1464469"/>
            <a:ext cx="3449613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FF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せいれいみちびき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28676" name="AutoShape 4"/>
          <p:cNvSpPr>
            <a:spLocks/>
          </p:cNvSpPr>
          <p:nvPr/>
        </p:nvSpPr>
        <p:spPr bwMode="auto">
          <a:xfrm>
            <a:off x="906363" y="2294930"/>
            <a:ext cx="3449613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804000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いのりのこたえ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28677" name="AutoShape 5"/>
          <p:cNvSpPr>
            <a:spLocks/>
          </p:cNvSpPr>
          <p:nvPr/>
        </p:nvSpPr>
        <p:spPr bwMode="auto">
          <a:xfrm>
            <a:off x="906363" y="3125391"/>
            <a:ext cx="3449613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6666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サタンしばる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28678" name="AutoShape 6"/>
          <p:cNvSpPr>
            <a:spLocks/>
          </p:cNvSpPr>
          <p:nvPr/>
        </p:nvSpPr>
        <p:spPr bwMode="auto">
          <a:xfrm>
            <a:off x="906363" y="3955852"/>
            <a:ext cx="3449613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8000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てんのぐんぜい</a:t>
            </a:r>
            <a:endParaRPr lang="en-US" altLang="ja-JP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みつかい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28679" name="AutoShape 7"/>
          <p:cNvSpPr>
            <a:spLocks/>
          </p:cNvSpPr>
          <p:nvPr/>
        </p:nvSpPr>
        <p:spPr bwMode="auto">
          <a:xfrm>
            <a:off x="906363" y="4786313"/>
            <a:ext cx="3449613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800040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てんごくこくせき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28680" name="AutoShape 8"/>
          <p:cNvSpPr>
            <a:spLocks/>
          </p:cNvSpPr>
          <p:nvPr/>
        </p:nvSpPr>
        <p:spPr bwMode="auto">
          <a:xfrm>
            <a:off x="906363" y="5625702"/>
            <a:ext cx="3449613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FF00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せかいふくいんか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pic>
        <p:nvPicPr>
          <p:cNvPr id="17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90" y="1080875"/>
            <a:ext cx="2830711" cy="50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76" grpId="0" animBg="1"/>
      <p:bldP spid="28677" grpId="0" animBg="1"/>
      <p:bldP spid="28678" grpId="0" animBg="1"/>
      <p:bldP spid="28679" grpId="0" animBg="1"/>
      <p:bldP spid="286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형 설명선 7"/>
          <p:cNvSpPr/>
          <p:nvPr/>
        </p:nvSpPr>
        <p:spPr>
          <a:xfrm>
            <a:off x="4824536" y="289617"/>
            <a:ext cx="2627784" cy="216024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23528" y="260648"/>
            <a:ext cx="3960440" cy="1224136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きてい</a:t>
            </a:r>
            <a:endParaRPr lang="ko-KR" altLang="en-US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59618"/>
            <a:ext cx="4431184" cy="441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24" y="1916833"/>
            <a:ext cx="1914028" cy="1224136"/>
          </a:xfrm>
          <a:prstGeom prst="rect">
            <a:avLst/>
          </a:prstGeom>
          <a:noFill/>
          <a:ln>
            <a:noFill/>
          </a:ln>
          <a:effectLst>
            <a:outerShdw blurRad="38100" dist="76200" dir="7619990" algn="ctr" rotWithShape="0">
              <a:schemeClr val="bg2">
                <a:alpha val="50034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24" y="797145"/>
            <a:ext cx="1872208" cy="138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85171"/>
            <a:ext cx="1291704" cy="225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3869"/>
            <a:ext cx="1526222" cy="143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3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16081</TotalTime>
  <Words>314</Words>
  <Application>Microsoft Office PowerPoint</Application>
  <PresentationFormat>画面に合わせる (4:3)</PresentationFormat>
  <Paragraphs>72</Paragraphs>
  <Slides>13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(3) 양평군체 B</vt:lpstr>
      <vt:lpstr>HY견고딕</vt:lpstr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  かいどううんどうと　RUTCうんどう       テサロニケの かいどううんどう</vt:lpstr>
      <vt:lpstr>PowerPoint プレゼンテーション</vt:lpstr>
      <vt:lpstr>サミットの　め</vt:lpstr>
      <vt:lpstr> 1. はってんした　ちいき</vt:lpstr>
      <vt:lpstr> 2. かいどううんどう</vt:lpstr>
      <vt:lpstr> </vt:lpstr>
      <vt:lpstr> </vt:lpstr>
      <vt:lpstr>PowerPoint プレゼンテーション</vt:lpstr>
      <vt:lpstr> </vt:lpstr>
      <vt:lpstr> 3. テサロニケきょうかいの　　 　　はじまり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ちかこ sasaki</cp:lastModifiedBy>
  <cp:revision>495</cp:revision>
  <dcterms:created xsi:type="dcterms:W3CDTF">2019-04-04T19:07:56Z</dcterms:created>
  <dcterms:modified xsi:type="dcterms:W3CDTF">2020-03-07T09:28:38Z</dcterms:modified>
</cp:coreProperties>
</file>