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480" r:id="rId3"/>
    <p:sldId id="515" r:id="rId4"/>
    <p:sldId id="516" r:id="rId5"/>
    <p:sldId id="274" r:id="rId6"/>
    <p:sldId id="509" r:id="rId7"/>
    <p:sldId id="513" r:id="rId8"/>
    <p:sldId id="514" r:id="rId9"/>
    <p:sldId id="481" r:id="rId10"/>
    <p:sldId id="482" r:id="rId11"/>
    <p:sldId id="455" r:id="rId12"/>
    <p:sldId id="41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B00"/>
    <a:srgbClr val="B4B000"/>
    <a:srgbClr val="DBD600"/>
    <a:srgbClr val="0033CC"/>
    <a:srgbClr val="0099FF"/>
    <a:srgbClr val="66CCFF"/>
    <a:srgbClr val="008000"/>
    <a:srgbClr val="00CC00"/>
    <a:srgbClr val="00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6" autoAdjust="0"/>
    <p:restoredTop sz="94424" autoAdjust="0"/>
  </p:normalViewPr>
  <p:slideViewPr>
    <p:cSldViewPr>
      <p:cViewPr varScale="1">
        <p:scale>
          <a:sx n="68" d="100"/>
          <a:sy n="68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8F050-336E-4735-8724-0BD465F9EBCB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E88B132-859C-4FBB-A80E-D6955A103D8B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みことば</a:t>
          </a:r>
          <a:endParaRPr lang="en-US" altLang="ja-JP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せいり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EF2CE-D4EC-4C42-87A9-307E318087BD}" type="par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F03C206F-83B7-443B-AC89-2ECFABFADA78}" type="sib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A00ADC47-04E0-4C0B-A3A8-F4F3FAB4F3A2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いのり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せいり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F223D-58A7-4687-8265-820C033FC18D}" type="par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5D8AF8CA-471A-4075-BBED-ECBED3B235B7}" type="sib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686687DE-A654-4A1C-927E-DAD315F685E0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でんどう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せいり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8A032-71DD-43E7-917C-8DB9F3EAF887}" type="par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2F031AEE-F527-4BE2-8020-E062AF6C3CCD}" type="sib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B40899D9-2C7A-49B2-87FB-C78D63C3606D}" type="pres">
      <dgm:prSet presAssocID="{A6E8F050-336E-4735-8724-0BD465F9EBC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8D901E3-B0BE-46FB-8F1C-166F445839F7}" type="pres">
      <dgm:prSet presAssocID="{A6E8F050-336E-4735-8724-0BD465F9EBCB}" presName="cycle" presStyleCnt="0"/>
      <dgm:spPr/>
    </dgm:pt>
    <dgm:pt modelId="{B4BA1EA1-2890-4730-B820-DDBE99B4A246}" type="pres">
      <dgm:prSet presAssocID="{A6E8F050-336E-4735-8724-0BD465F9EBCB}" presName="centerShape" presStyleCnt="0"/>
      <dgm:spPr/>
    </dgm:pt>
    <dgm:pt modelId="{7222B839-178E-40DA-A28E-FDC8D823C69D}" type="pres">
      <dgm:prSet presAssocID="{A6E8F050-336E-4735-8724-0BD465F9EBCB}" presName="connSite" presStyleLbl="node1" presStyleIdx="0" presStyleCnt="4"/>
      <dgm:spPr/>
    </dgm:pt>
    <dgm:pt modelId="{2A5EE2E7-1CCD-42C5-B7BD-C96ADFE2D0BE}" type="pres">
      <dgm:prSet presAssocID="{A6E8F050-336E-4735-8724-0BD465F9EBCB}" presName="visible" presStyleLbl="node1" presStyleIdx="0" presStyleCnt="4" custScaleX="102985"/>
      <dgm:spPr/>
    </dgm:pt>
    <dgm:pt modelId="{B18F3CD1-B3C3-4B34-B39F-49AA64CA0A1A}" type="pres">
      <dgm:prSet presAssocID="{DE8EF2CE-D4EC-4C42-87A9-307E318087BD}" presName="Name25" presStyleLbl="parChTrans1D1" presStyleIdx="0" presStyleCnt="3"/>
      <dgm:spPr/>
    </dgm:pt>
    <dgm:pt modelId="{30BFCF7B-08AB-4E4D-8929-B2B250AE6A6C}" type="pres">
      <dgm:prSet presAssocID="{4E88B132-859C-4FBB-A80E-D6955A103D8B}" presName="node" presStyleCnt="0"/>
      <dgm:spPr/>
    </dgm:pt>
    <dgm:pt modelId="{75AA5438-E869-431E-BBB3-A00AE1425113}" type="pres">
      <dgm:prSet presAssocID="{4E88B132-859C-4FBB-A80E-D6955A103D8B}" presName="parentNode" presStyleLbl="node1" presStyleIdx="1" presStyleCnt="4" custScaleX="158112">
        <dgm:presLayoutVars>
          <dgm:chMax val="1"/>
          <dgm:bulletEnabled val="1"/>
        </dgm:presLayoutVars>
      </dgm:prSet>
      <dgm:spPr/>
    </dgm:pt>
    <dgm:pt modelId="{E38C271B-4CA8-455E-B39C-109931428D7B}" type="pres">
      <dgm:prSet presAssocID="{4E88B132-859C-4FBB-A80E-D6955A103D8B}" presName="childNode" presStyleLbl="revTx" presStyleIdx="0" presStyleCnt="0">
        <dgm:presLayoutVars>
          <dgm:bulletEnabled val="1"/>
        </dgm:presLayoutVars>
      </dgm:prSet>
      <dgm:spPr/>
    </dgm:pt>
    <dgm:pt modelId="{2AD8AB20-0CD1-4EA1-9648-AD620ED03FD9}" type="pres">
      <dgm:prSet presAssocID="{F1FF223D-58A7-4687-8265-820C033FC18D}" presName="Name25" presStyleLbl="parChTrans1D1" presStyleIdx="1" presStyleCnt="3"/>
      <dgm:spPr/>
    </dgm:pt>
    <dgm:pt modelId="{DCD910C5-F60C-43E1-A893-CB67EB206CF3}" type="pres">
      <dgm:prSet presAssocID="{A00ADC47-04E0-4C0B-A3A8-F4F3FAB4F3A2}" presName="node" presStyleCnt="0"/>
      <dgm:spPr/>
    </dgm:pt>
    <dgm:pt modelId="{6349E5DE-2FBA-4DCA-8977-27E4DBC2BF4F}" type="pres">
      <dgm:prSet presAssocID="{A00ADC47-04E0-4C0B-A3A8-F4F3FAB4F3A2}" presName="parentNode" presStyleLbl="node1" presStyleIdx="2" presStyleCnt="4" custScaleX="143299">
        <dgm:presLayoutVars>
          <dgm:chMax val="1"/>
          <dgm:bulletEnabled val="1"/>
        </dgm:presLayoutVars>
      </dgm:prSet>
      <dgm:spPr/>
    </dgm:pt>
    <dgm:pt modelId="{4B0AA9D3-5BA2-41C8-8E62-FD9C50FBAC10}" type="pres">
      <dgm:prSet presAssocID="{A00ADC47-04E0-4C0B-A3A8-F4F3FAB4F3A2}" presName="childNode" presStyleLbl="revTx" presStyleIdx="0" presStyleCnt="0">
        <dgm:presLayoutVars>
          <dgm:bulletEnabled val="1"/>
        </dgm:presLayoutVars>
      </dgm:prSet>
      <dgm:spPr/>
    </dgm:pt>
    <dgm:pt modelId="{F0F34409-3313-462F-9191-538A20B73F2B}" type="pres">
      <dgm:prSet presAssocID="{BFA8A032-71DD-43E7-917C-8DB9F3EAF887}" presName="Name25" presStyleLbl="parChTrans1D1" presStyleIdx="2" presStyleCnt="3"/>
      <dgm:spPr/>
    </dgm:pt>
    <dgm:pt modelId="{AE358A92-641D-4168-B45B-400A8E82729E}" type="pres">
      <dgm:prSet presAssocID="{686687DE-A654-4A1C-927E-DAD315F685E0}" presName="node" presStyleCnt="0"/>
      <dgm:spPr/>
    </dgm:pt>
    <dgm:pt modelId="{C0A70BA1-C791-4DE9-9E84-A41A3546EFC3}" type="pres">
      <dgm:prSet presAssocID="{686687DE-A654-4A1C-927E-DAD315F685E0}" presName="parentNode" presStyleLbl="node1" presStyleIdx="3" presStyleCnt="4" custScaleX="145172">
        <dgm:presLayoutVars>
          <dgm:chMax val="1"/>
          <dgm:bulletEnabled val="1"/>
        </dgm:presLayoutVars>
      </dgm:prSet>
      <dgm:spPr/>
    </dgm:pt>
    <dgm:pt modelId="{CB03A2DA-5AE6-4657-8C12-A182A11B1077}" type="pres">
      <dgm:prSet presAssocID="{686687DE-A654-4A1C-927E-DAD315F685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1B84A03-46FE-4B48-8963-F42E223375E1}" type="presOf" srcId="{A6E8F050-336E-4735-8724-0BD465F9EBCB}" destId="{B40899D9-2C7A-49B2-87FB-C78D63C3606D}" srcOrd="0" destOrd="0" presId="urn:microsoft.com/office/officeart/2005/8/layout/radial2"/>
    <dgm:cxn modelId="{B0512111-1D56-400C-8153-C6CBD93020A6}" type="presOf" srcId="{BFA8A032-71DD-43E7-917C-8DB9F3EAF887}" destId="{F0F34409-3313-462F-9191-538A20B73F2B}" srcOrd="0" destOrd="0" presId="urn:microsoft.com/office/officeart/2005/8/layout/radial2"/>
    <dgm:cxn modelId="{58B95B13-9ABF-4FD5-901F-53C1A79F8839}" type="presOf" srcId="{DE8EF2CE-D4EC-4C42-87A9-307E318087BD}" destId="{B18F3CD1-B3C3-4B34-B39F-49AA64CA0A1A}" srcOrd="0" destOrd="0" presId="urn:microsoft.com/office/officeart/2005/8/layout/radial2"/>
    <dgm:cxn modelId="{B32E5D18-F317-4E6C-9B9B-72070280A0C1}" srcId="{A6E8F050-336E-4735-8724-0BD465F9EBCB}" destId="{4E88B132-859C-4FBB-A80E-D6955A103D8B}" srcOrd="0" destOrd="0" parTransId="{DE8EF2CE-D4EC-4C42-87A9-307E318087BD}" sibTransId="{F03C206F-83B7-443B-AC89-2ECFABFADA78}"/>
    <dgm:cxn modelId="{64C63E20-4C01-47AE-B5DA-411DD71119C3}" type="presOf" srcId="{4E88B132-859C-4FBB-A80E-D6955A103D8B}" destId="{75AA5438-E869-431E-BBB3-A00AE1425113}" srcOrd="0" destOrd="0" presId="urn:microsoft.com/office/officeart/2005/8/layout/radial2"/>
    <dgm:cxn modelId="{1280FB4D-7643-440C-8238-BD46C70A2627}" type="presOf" srcId="{A00ADC47-04E0-4C0B-A3A8-F4F3FAB4F3A2}" destId="{6349E5DE-2FBA-4DCA-8977-27E4DBC2BF4F}" srcOrd="0" destOrd="0" presId="urn:microsoft.com/office/officeart/2005/8/layout/radial2"/>
    <dgm:cxn modelId="{79D4B67A-1F2F-4C88-BCE4-17DD7C0066FF}" type="presOf" srcId="{F1FF223D-58A7-4687-8265-820C033FC18D}" destId="{2AD8AB20-0CD1-4EA1-9648-AD620ED03FD9}" srcOrd="0" destOrd="0" presId="urn:microsoft.com/office/officeart/2005/8/layout/radial2"/>
    <dgm:cxn modelId="{08E95E8C-117D-4482-BEF3-1B193B77EB43}" srcId="{A6E8F050-336E-4735-8724-0BD465F9EBCB}" destId="{686687DE-A654-4A1C-927E-DAD315F685E0}" srcOrd="2" destOrd="0" parTransId="{BFA8A032-71DD-43E7-917C-8DB9F3EAF887}" sibTransId="{2F031AEE-F527-4BE2-8020-E062AF6C3CCD}"/>
    <dgm:cxn modelId="{7769989D-EBA5-4EFC-9B21-C79C57937E6E}" type="presOf" srcId="{686687DE-A654-4A1C-927E-DAD315F685E0}" destId="{C0A70BA1-C791-4DE9-9E84-A41A3546EFC3}" srcOrd="0" destOrd="0" presId="urn:microsoft.com/office/officeart/2005/8/layout/radial2"/>
    <dgm:cxn modelId="{A02A96E6-5845-4737-BFF8-F0EEC652AF52}" srcId="{A6E8F050-336E-4735-8724-0BD465F9EBCB}" destId="{A00ADC47-04E0-4C0B-A3A8-F4F3FAB4F3A2}" srcOrd="1" destOrd="0" parTransId="{F1FF223D-58A7-4687-8265-820C033FC18D}" sibTransId="{5D8AF8CA-471A-4075-BBED-ECBED3B235B7}"/>
    <dgm:cxn modelId="{8D3C4784-8DA0-4A33-A73A-7066A5DFF46E}" type="presParOf" srcId="{B40899D9-2C7A-49B2-87FB-C78D63C3606D}" destId="{C8D901E3-B0BE-46FB-8F1C-166F445839F7}" srcOrd="0" destOrd="0" presId="urn:microsoft.com/office/officeart/2005/8/layout/radial2"/>
    <dgm:cxn modelId="{9E5FFB95-40AA-4885-827E-4723BB57C28B}" type="presParOf" srcId="{C8D901E3-B0BE-46FB-8F1C-166F445839F7}" destId="{B4BA1EA1-2890-4730-B820-DDBE99B4A246}" srcOrd="0" destOrd="0" presId="urn:microsoft.com/office/officeart/2005/8/layout/radial2"/>
    <dgm:cxn modelId="{C158F220-ADB4-436C-9190-B6607AE4DFCA}" type="presParOf" srcId="{B4BA1EA1-2890-4730-B820-DDBE99B4A246}" destId="{7222B839-178E-40DA-A28E-FDC8D823C69D}" srcOrd="0" destOrd="0" presId="urn:microsoft.com/office/officeart/2005/8/layout/radial2"/>
    <dgm:cxn modelId="{FCD56D1C-0555-40A9-A2F1-1D22838CF228}" type="presParOf" srcId="{B4BA1EA1-2890-4730-B820-DDBE99B4A246}" destId="{2A5EE2E7-1CCD-42C5-B7BD-C96ADFE2D0BE}" srcOrd="1" destOrd="0" presId="urn:microsoft.com/office/officeart/2005/8/layout/radial2"/>
    <dgm:cxn modelId="{5409BA02-C5A4-452C-8890-C4ED1121DBB7}" type="presParOf" srcId="{C8D901E3-B0BE-46FB-8F1C-166F445839F7}" destId="{B18F3CD1-B3C3-4B34-B39F-49AA64CA0A1A}" srcOrd="1" destOrd="0" presId="urn:microsoft.com/office/officeart/2005/8/layout/radial2"/>
    <dgm:cxn modelId="{C9AE9769-6E96-4222-BD02-B9C444AA5164}" type="presParOf" srcId="{C8D901E3-B0BE-46FB-8F1C-166F445839F7}" destId="{30BFCF7B-08AB-4E4D-8929-B2B250AE6A6C}" srcOrd="2" destOrd="0" presId="urn:microsoft.com/office/officeart/2005/8/layout/radial2"/>
    <dgm:cxn modelId="{7D991B4F-07CE-4D30-A824-F3C83AB7D857}" type="presParOf" srcId="{30BFCF7B-08AB-4E4D-8929-B2B250AE6A6C}" destId="{75AA5438-E869-431E-BBB3-A00AE1425113}" srcOrd="0" destOrd="0" presId="urn:microsoft.com/office/officeart/2005/8/layout/radial2"/>
    <dgm:cxn modelId="{9A7DD432-82BC-44D3-9C14-6C473FD2E7A2}" type="presParOf" srcId="{30BFCF7B-08AB-4E4D-8929-B2B250AE6A6C}" destId="{E38C271B-4CA8-455E-B39C-109931428D7B}" srcOrd="1" destOrd="0" presId="urn:microsoft.com/office/officeart/2005/8/layout/radial2"/>
    <dgm:cxn modelId="{DB0448AE-43ED-4D4E-A971-2796AF418718}" type="presParOf" srcId="{C8D901E3-B0BE-46FB-8F1C-166F445839F7}" destId="{2AD8AB20-0CD1-4EA1-9648-AD620ED03FD9}" srcOrd="3" destOrd="0" presId="urn:microsoft.com/office/officeart/2005/8/layout/radial2"/>
    <dgm:cxn modelId="{A52591D3-20E9-423C-AD8D-32FC9E803585}" type="presParOf" srcId="{C8D901E3-B0BE-46FB-8F1C-166F445839F7}" destId="{DCD910C5-F60C-43E1-A893-CB67EB206CF3}" srcOrd="4" destOrd="0" presId="urn:microsoft.com/office/officeart/2005/8/layout/radial2"/>
    <dgm:cxn modelId="{28EC5599-7D86-4858-A8F9-EFE85BC1D914}" type="presParOf" srcId="{DCD910C5-F60C-43E1-A893-CB67EB206CF3}" destId="{6349E5DE-2FBA-4DCA-8977-27E4DBC2BF4F}" srcOrd="0" destOrd="0" presId="urn:microsoft.com/office/officeart/2005/8/layout/radial2"/>
    <dgm:cxn modelId="{40A146CD-59C1-4BC6-8BFC-FA1A2AB295A8}" type="presParOf" srcId="{DCD910C5-F60C-43E1-A893-CB67EB206CF3}" destId="{4B0AA9D3-5BA2-41C8-8E62-FD9C50FBAC10}" srcOrd="1" destOrd="0" presId="urn:microsoft.com/office/officeart/2005/8/layout/radial2"/>
    <dgm:cxn modelId="{B859BB27-0A16-4659-AFC5-965D7469FEDC}" type="presParOf" srcId="{C8D901E3-B0BE-46FB-8F1C-166F445839F7}" destId="{F0F34409-3313-462F-9191-538A20B73F2B}" srcOrd="5" destOrd="0" presId="urn:microsoft.com/office/officeart/2005/8/layout/radial2"/>
    <dgm:cxn modelId="{9D0C751C-1B6B-423F-949A-DF607F6FFBD5}" type="presParOf" srcId="{C8D901E3-B0BE-46FB-8F1C-166F445839F7}" destId="{AE358A92-641D-4168-B45B-400A8E82729E}" srcOrd="6" destOrd="0" presId="urn:microsoft.com/office/officeart/2005/8/layout/radial2"/>
    <dgm:cxn modelId="{BA2764C2-AEC3-4A6B-BC44-3745A29FFCA5}" type="presParOf" srcId="{AE358A92-641D-4168-B45B-400A8E82729E}" destId="{C0A70BA1-C791-4DE9-9E84-A41A3546EFC3}" srcOrd="0" destOrd="0" presId="urn:microsoft.com/office/officeart/2005/8/layout/radial2"/>
    <dgm:cxn modelId="{DD612917-CAB0-4F38-AC99-67F46FE1B933}" type="presParOf" srcId="{AE358A92-641D-4168-B45B-400A8E82729E}" destId="{CB03A2DA-5AE6-4657-8C12-A182A11B10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8F050-336E-4735-8724-0BD465F9EBCB}" type="doc">
      <dgm:prSet loTypeId="urn:microsoft.com/office/officeart/2005/8/layout/radial2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4E88B132-859C-4FBB-A80E-D6955A103D8B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タイム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EF2CE-D4EC-4C42-87A9-307E318087BD}" type="par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F03C206F-83B7-443B-AC89-2ECFABFADA78}" type="sib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A00ADC47-04E0-4C0B-A3A8-F4F3FAB4F3A2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しせい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F223D-58A7-4687-8265-820C033FC18D}" type="par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5D8AF8CA-471A-4075-BBED-ECBED3B235B7}" type="sib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686687DE-A654-4A1C-927E-DAD315F685E0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うつわ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8A032-71DD-43E7-917C-8DB9F3EAF887}" type="par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2F031AEE-F527-4BE2-8020-E062AF6C3CCD}" type="sib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B40899D9-2C7A-49B2-87FB-C78D63C3606D}" type="pres">
      <dgm:prSet presAssocID="{A6E8F050-336E-4735-8724-0BD465F9EBC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8D901E3-B0BE-46FB-8F1C-166F445839F7}" type="pres">
      <dgm:prSet presAssocID="{A6E8F050-336E-4735-8724-0BD465F9EBCB}" presName="cycle" presStyleCnt="0"/>
      <dgm:spPr/>
    </dgm:pt>
    <dgm:pt modelId="{B4BA1EA1-2890-4730-B820-DDBE99B4A246}" type="pres">
      <dgm:prSet presAssocID="{A6E8F050-336E-4735-8724-0BD465F9EBCB}" presName="centerShape" presStyleCnt="0"/>
      <dgm:spPr/>
    </dgm:pt>
    <dgm:pt modelId="{7222B839-178E-40DA-A28E-FDC8D823C69D}" type="pres">
      <dgm:prSet presAssocID="{A6E8F050-336E-4735-8724-0BD465F9EBCB}" presName="connSite" presStyleLbl="node1" presStyleIdx="0" presStyleCnt="4"/>
      <dgm:spPr/>
    </dgm:pt>
    <dgm:pt modelId="{2A5EE2E7-1CCD-42C5-B7BD-C96ADFE2D0BE}" type="pres">
      <dgm:prSet presAssocID="{A6E8F050-336E-4735-8724-0BD465F9EBCB}" presName="visible" presStyleLbl="node1" presStyleIdx="0" presStyleCnt="4" custScaleX="102985"/>
      <dgm:spPr/>
    </dgm:pt>
    <dgm:pt modelId="{B18F3CD1-B3C3-4B34-B39F-49AA64CA0A1A}" type="pres">
      <dgm:prSet presAssocID="{DE8EF2CE-D4EC-4C42-87A9-307E318087BD}" presName="Name25" presStyleLbl="parChTrans1D1" presStyleIdx="0" presStyleCnt="3"/>
      <dgm:spPr/>
    </dgm:pt>
    <dgm:pt modelId="{30BFCF7B-08AB-4E4D-8929-B2B250AE6A6C}" type="pres">
      <dgm:prSet presAssocID="{4E88B132-859C-4FBB-A80E-D6955A103D8B}" presName="node" presStyleCnt="0"/>
      <dgm:spPr/>
    </dgm:pt>
    <dgm:pt modelId="{75AA5438-E869-431E-BBB3-A00AE1425113}" type="pres">
      <dgm:prSet presAssocID="{4E88B132-859C-4FBB-A80E-D6955A103D8B}" presName="parentNode" presStyleLbl="node1" presStyleIdx="1" presStyleCnt="4" custScaleX="158112">
        <dgm:presLayoutVars>
          <dgm:chMax val="1"/>
          <dgm:bulletEnabled val="1"/>
        </dgm:presLayoutVars>
      </dgm:prSet>
      <dgm:spPr/>
    </dgm:pt>
    <dgm:pt modelId="{E38C271B-4CA8-455E-B39C-109931428D7B}" type="pres">
      <dgm:prSet presAssocID="{4E88B132-859C-4FBB-A80E-D6955A103D8B}" presName="childNode" presStyleLbl="revTx" presStyleIdx="0" presStyleCnt="0">
        <dgm:presLayoutVars>
          <dgm:bulletEnabled val="1"/>
        </dgm:presLayoutVars>
      </dgm:prSet>
      <dgm:spPr/>
    </dgm:pt>
    <dgm:pt modelId="{2AD8AB20-0CD1-4EA1-9648-AD620ED03FD9}" type="pres">
      <dgm:prSet presAssocID="{F1FF223D-58A7-4687-8265-820C033FC18D}" presName="Name25" presStyleLbl="parChTrans1D1" presStyleIdx="1" presStyleCnt="3"/>
      <dgm:spPr/>
    </dgm:pt>
    <dgm:pt modelId="{DCD910C5-F60C-43E1-A893-CB67EB206CF3}" type="pres">
      <dgm:prSet presAssocID="{A00ADC47-04E0-4C0B-A3A8-F4F3FAB4F3A2}" presName="node" presStyleCnt="0"/>
      <dgm:spPr/>
    </dgm:pt>
    <dgm:pt modelId="{6349E5DE-2FBA-4DCA-8977-27E4DBC2BF4F}" type="pres">
      <dgm:prSet presAssocID="{A00ADC47-04E0-4C0B-A3A8-F4F3FAB4F3A2}" presName="parentNode" presStyleLbl="node1" presStyleIdx="2" presStyleCnt="4" custScaleX="143299">
        <dgm:presLayoutVars>
          <dgm:chMax val="1"/>
          <dgm:bulletEnabled val="1"/>
        </dgm:presLayoutVars>
      </dgm:prSet>
      <dgm:spPr/>
    </dgm:pt>
    <dgm:pt modelId="{4B0AA9D3-5BA2-41C8-8E62-FD9C50FBAC10}" type="pres">
      <dgm:prSet presAssocID="{A00ADC47-04E0-4C0B-A3A8-F4F3FAB4F3A2}" presName="childNode" presStyleLbl="revTx" presStyleIdx="0" presStyleCnt="0">
        <dgm:presLayoutVars>
          <dgm:bulletEnabled val="1"/>
        </dgm:presLayoutVars>
      </dgm:prSet>
      <dgm:spPr/>
    </dgm:pt>
    <dgm:pt modelId="{F0F34409-3313-462F-9191-538A20B73F2B}" type="pres">
      <dgm:prSet presAssocID="{BFA8A032-71DD-43E7-917C-8DB9F3EAF887}" presName="Name25" presStyleLbl="parChTrans1D1" presStyleIdx="2" presStyleCnt="3"/>
      <dgm:spPr/>
    </dgm:pt>
    <dgm:pt modelId="{AE358A92-641D-4168-B45B-400A8E82729E}" type="pres">
      <dgm:prSet presAssocID="{686687DE-A654-4A1C-927E-DAD315F685E0}" presName="node" presStyleCnt="0"/>
      <dgm:spPr/>
    </dgm:pt>
    <dgm:pt modelId="{C0A70BA1-C791-4DE9-9E84-A41A3546EFC3}" type="pres">
      <dgm:prSet presAssocID="{686687DE-A654-4A1C-927E-DAD315F685E0}" presName="parentNode" presStyleLbl="node1" presStyleIdx="3" presStyleCnt="4" custScaleX="145172">
        <dgm:presLayoutVars>
          <dgm:chMax val="1"/>
          <dgm:bulletEnabled val="1"/>
        </dgm:presLayoutVars>
      </dgm:prSet>
      <dgm:spPr/>
    </dgm:pt>
    <dgm:pt modelId="{CB03A2DA-5AE6-4657-8C12-A182A11B1077}" type="pres">
      <dgm:prSet presAssocID="{686687DE-A654-4A1C-927E-DAD315F685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32E5D18-F317-4E6C-9B9B-72070280A0C1}" srcId="{A6E8F050-336E-4735-8724-0BD465F9EBCB}" destId="{4E88B132-859C-4FBB-A80E-D6955A103D8B}" srcOrd="0" destOrd="0" parTransId="{DE8EF2CE-D4EC-4C42-87A9-307E318087BD}" sibTransId="{F03C206F-83B7-443B-AC89-2ECFABFADA78}"/>
    <dgm:cxn modelId="{E4750525-F71B-469A-81C4-A426281EDD6F}" type="presOf" srcId="{686687DE-A654-4A1C-927E-DAD315F685E0}" destId="{C0A70BA1-C791-4DE9-9E84-A41A3546EFC3}" srcOrd="0" destOrd="0" presId="urn:microsoft.com/office/officeart/2005/8/layout/radial2"/>
    <dgm:cxn modelId="{2EC27A2F-3943-471C-B050-2F4B1F6EF3F1}" type="presOf" srcId="{DE8EF2CE-D4EC-4C42-87A9-307E318087BD}" destId="{B18F3CD1-B3C3-4B34-B39F-49AA64CA0A1A}" srcOrd="0" destOrd="0" presId="urn:microsoft.com/office/officeart/2005/8/layout/radial2"/>
    <dgm:cxn modelId="{ECD46B50-210F-484C-8279-1C6933C6D841}" type="presOf" srcId="{A00ADC47-04E0-4C0B-A3A8-F4F3FAB4F3A2}" destId="{6349E5DE-2FBA-4DCA-8977-27E4DBC2BF4F}" srcOrd="0" destOrd="0" presId="urn:microsoft.com/office/officeart/2005/8/layout/radial2"/>
    <dgm:cxn modelId="{A9257275-BCBE-4C7D-B44A-22D88AFDF50B}" type="presOf" srcId="{F1FF223D-58A7-4687-8265-820C033FC18D}" destId="{2AD8AB20-0CD1-4EA1-9648-AD620ED03FD9}" srcOrd="0" destOrd="0" presId="urn:microsoft.com/office/officeart/2005/8/layout/radial2"/>
    <dgm:cxn modelId="{9A6AA585-4EE3-4D70-9689-90BDB69A5FE0}" type="presOf" srcId="{BFA8A032-71DD-43E7-917C-8DB9F3EAF887}" destId="{F0F34409-3313-462F-9191-538A20B73F2B}" srcOrd="0" destOrd="0" presId="urn:microsoft.com/office/officeart/2005/8/layout/radial2"/>
    <dgm:cxn modelId="{08E95E8C-117D-4482-BEF3-1B193B77EB43}" srcId="{A6E8F050-336E-4735-8724-0BD465F9EBCB}" destId="{686687DE-A654-4A1C-927E-DAD315F685E0}" srcOrd="2" destOrd="0" parTransId="{BFA8A032-71DD-43E7-917C-8DB9F3EAF887}" sibTransId="{2F031AEE-F527-4BE2-8020-E062AF6C3CCD}"/>
    <dgm:cxn modelId="{3A795FC8-606D-488B-8C68-9EB4A3E49E07}" type="presOf" srcId="{4E88B132-859C-4FBB-A80E-D6955A103D8B}" destId="{75AA5438-E869-431E-BBB3-A00AE1425113}" srcOrd="0" destOrd="0" presId="urn:microsoft.com/office/officeart/2005/8/layout/radial2"/>
    <dgm:cxn modelId="{468351D5-47FB-4E84-93D8-9F790AEDBC30}" type="presOf" srcId="{A6E8F050-336E-4735-8724-0BD465F9EBCB}" destId="{B40899D9-2C7A-49B2-87FB-C78D63C3606D}" srcOrd="0" destOrd="0" presId="urn:microsoft.com/office/officeart/2005/8/layout/radial2"/>
    <dgm:cxn modelId="{A02A96E6-5845-4737-BFF8-F0EEC652AF52}" srcId="{A6E8F050-336E-4735-8724-0BD465F9EBCB}" destId="{A00ADC47-04E0-4C0B-A3A8-F4F3FAB4F3A2}" srcOrd="1" destOrd="0" parTransId="{F1FF223D-58A7-4687-8265-820C033FC18D}" sibTransId="{5D8AF8CA-471A-4075-BBED-ECBED3B235B7}"/>
    <dgm:cxn modelId="{30554EAB-8D8E-4927-AB95-25126116375D}" type="presParOf" srcId="{B40899D9-2C7A-49B2-87FB-C78D63C3606D}" destId="{C8D901E3-B0BE-46FB-8F1C-166F445839F7}" srcOrd="0" destOrd="0" presId="urn:microsoft.com/office/officeart/2005/8/layout/radial2"/>
    <dgm:cxn modelId="{70139E6B-4E3D-4CCE-8431-19F6CCC2482A}" type="presParOf" srcId="{C8D901E3-B0BE-46FB-8F1C-166F445839F7}" destId="{B4BA1EA1-2890-4730-B820-DDBE99B4A246}" srcOrd="0" destOrd="0" presId="urn:microsoft.com/office/officeart/2005/8/layout/radial2"/>
    <dgm:cxn modelId="{3E80BB1C-8D67-4223-9C3A-5B75F2976804}" type="presParOf" srcId="{B4BA1EA1-2890-4730-B820-DDBE99B4A246}" destId="{7222B839-178E-40DA-A28E-FDC8D823C69D}" srcOrd="0" destOrd="0" presId="urn:microsoft.com/office/officeart/2005/8/layout/radial2"/>
    <dgm:cxn modelId="{DBD75467-DA31-489E-9939-F811CE944E7F}" type="presParOf" srcId="{B4BA1EA1-2890-4730-B820-DDBE99B4A246}" destId="{2A5EE2E7-1CCD-42C5-B7BD-C96ADFE2D0BE}" srcOrd="1" destOrd="0" presId="urn:microsoft.com/office/officeart/2005/8/layout/radial2"/>
    <dgm:cxn modelId="{9EB32192-92C4-484D-8F05-7B2F42C56108}" type="presParOf" srcId="{C8D901E3-B0BE-46FB-8F1C-166F445839F7}" destId="{B18F3CD1-B3C3-4B34-B39F-49AA64CA0A1A}" srcOrd="1" destOrd="0" presId="urn:microsoft.com/office/officeart/2005/8/layout/radial2"/>
    <dgm:cxn modelId="{1A2FA7C4-DDF5-4C81-B6E3-C91A8CB08479}" type="presParOf" srcId="{C8D901E3-B0BE-46FB-8F1C-166F445839F7}" destId="{30BFCF7B-08AB-4E4D-8929-B2B250AE6A6C}" srcOrd="2" destOrd="0" presId="urn:microsoft.com/office/officeart/2005/8/layout/radial2"/>
    <dgm:cxn modelId="{4E079F63-9D1F-4B8A-A53D-A094AA0847B6}" type="presParOf" srcId="{30BFCF7B-08AB-4E4D-8929-B2B250AE6A6C}" destId="{75AA5438-E869-431E-BBB3-A00AE1425113}" srcOrd="0" destOrd="0" presId="urn:microsoft.com/office/officeart/2005/8/layout/radial2"/>
    <dgm:cxn modelId="{5B26E9AB-33BA-4BB5-A04C-0DB4338D6346}" type="presParOf" srcId="{30BFCF7B-08AB-4E4D-8929-B2B250AE6A6C}" destId="{E38C271B-4CA8-455E-B39C-109931428D7B}" srcOrd="1" destOrd="0" presId="urn:microsoft.com/office/officeart/2005/8/layout/radial2"/>
    <dgm:cxn modelId="{06CA2B26-23A4-45F8-9DB7-3B729FA50207}" type="presParOf" srcId="{C8D901E3-B0BE-46FB-8F1C-166F445839F7}" destId="{2AD8AB20-0CD1-4EA1-9648-AD620ED03FD9}" srcOrd="3" destOrd="0" presId="urn:microsoft.com/office/officeart/2005/8/layout/radial2"/>
    <dgm:cxn modelId="{EAB077F4-F255-4A18-ACF5-70F3F608DF08}" type="presParOf" srcId="{C8D901E3-B0BE-46FB-8F1C-166F445839F7}" destId="{DCD910C5-F60C-43E1-A893-CB67EB206CF3}" srcOrd="4" destOrd="0" presId="urn:microsoft.com/office/officeart/2005/8/layout/radial2"/>
    <dgm:cxn modelId="{CF617F13-7BA3-4F5A-B37D-28454967376A}" type="presParOf" srcId="{DCD910C5-F60C-43E1-A893-CB67EB206CF3}" destId="{6349E5DE-2FBA-4DCA-8977-27E4DBC2BF4F}" srcOrd="0" destOrd="0" presId="urn:microsoft.com/office/officeart/2005/8/layout/radial2"/>
    <dgm:cxn modelId="{FB6F7FD8-E9AD-4FD4-861A-08AF15235774}" type="presParOf" srcId="{DCD910C5-F60C-43E1-A893-CB67EB206CF3}" destId="{4B0AA9D3-5BA2-41C8-8E62-FD9C50FBAC10}" srcOrd="1" destOrd="0" presId="urn:microsoft.com/office/officeart/2005/8/layout/radial2"/>
    <dgm:cxn modelId="{5AFE7F95-50E7-42B8-9F85-FC6C99BEA810}" type="presParOf" srcId="{C8D901E3-B0BE-46FB-8F1C-166F445839F7}" destId="{F0F34409-3313-462F-9191-538A20B73F2B}" srcOrd="5" destOrd="0" presId="urn:microsoft.com/office/officeart/2005/8/layout/radial2"/>
    <dgm:cxn modelId="{39AB7B3F-271C-4D64-AAEF-CE7B314485A5}" type="presParOf" srcId="{C8D901E3-B0BE-46FB-8F1C-166F445839F7}" destId="{AE358A92-641D-4168-B45B-400A8E82729E}" srcOrd="6" destOrd="0" presId="urn:microsoft.com/office/officeart/2005/8/layout/radial2"/>
    <dgm:cxn modelId="{2BD6BD45-DD7C-4C43-9303-576840E32A3C}" type="presParOf" srcId="{AE358A92-641D-4168-B45B-400A8E82729E}" destId="{C0A70BA1-C791-4DE9-9E84-A41A3546EFC3}" srcOrd="0" destOrd="0" presId="urn:microsoft.com/office/officeart/2005/8/layout/radial2"/>
    <dgm:cxn modelId="{E1C4BFA0-8EC4-4D1C-AD60-9A1223C73A1D}" type="presParOf" srcId="{AE358A92-641D-4168-B45B-400A8E82729E}" destId="{CB03A2DA-5AE6-4657-8C12-A182A11B1077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8F050-336E-4735-8724-0BD465F9EBCB}" type="doc">
      <dgm:prSet loTypeId="urn:microsoft.com/office/officeart/2005/8/layout/radial2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4E88B132-859C-4FBB-A80E-D6955A103D8B}">
      <dgm:prSet/>
      <dgm:spPr/>
      <dgm:t>
        <a:bodyPr/>
        <a:lstStyle/>
        <a:p>
          <a:pPr rtl="0" latinLnBrk="1"/>
          <a:r>
            <a: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62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EF2CE-D4EC-4C42-87A9-307E318087BD}" type="par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F03C206F-83B7-443B-AC89-2ECFABFADA78}" type="sib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A00ADC47-04E0-4C0B-A3A8-F4F3FAB4F3A2}">
      <dgm:prSet/>
      <dgm:spPr/>
      <dgm:t>
        <a:bodyPr/>
        <a:lstStyle/>
        <a:p>
          <a:pPr rtl="0" latinLnBrk="1"/>
          <a:r>
            <a: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F223D-58A7-4687-8265-820C033FC18D}" type="par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5D8AF8CA-471A-4075-BBED-ECBED3B235B7}" type="sib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686687DE-A654-4A1C-927E-DAD315F685E0}">
      <dgm:prSet/>
      <dgm:spPr/>
      <dgm:t>
        <a:bodyPr/>
        <a:lstStyle/>
        <a:p>
          <a:pPr rtl="0" latinLnBrk="1"/>
          <a:r>
            <a: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8A032-71DD-43E7-917C-8DB9F3EAF887}" type="par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2F031AEE-F527-4BE2-8020-E062AF6C3CCD}" type="sib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B40899D9-2C7A-49B2-87FB-C78D63C3606D}" type="pres">
      <dgm:prSet presAssocID="{A6E8F050-336E-4735-8724-0BD465F9EBC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8D901E3-B0BE-46FB-8F1C-166F445839F7}" type="pres">
      <dgm:prSet presAssocID="{A6E8F050-336E-4735-8724-0BD465F9EBCB}" presName="cycle" presStyleCnt="0"/>
      <dgm:spPr/>
    </dgm:pt>
    <dgm:pt modelId="{B4BA1EA1-2890-4730-B820-DDBE99B4A246}" type="pres">
      <dgm:prSet presAssocID="{A6E8F050-336E-4735-8724-0BD465F9EBCB}" presName="centerShape" presStyleCnt="0"/>
      <dgm:spPr/>
    </dgm:pt>
    <dgm:pt modelId="{7222B839-178E-40DA-A28E-FDC8D823C69D}" type="pres">
      <dgm:prSet presAssocID="{A6E8F050-336E-4735-8724-0BD465F9EBCB}" presName="connSite" presStyleLbl="node1" presStyleIdx="0" presStyleCnt="4"/>
      <dgm:spPr/>
    </dgm:pt>
    <dgm:pt modelId="{2A5EE2E7-1CCD-42C5-B7BD-C96ADFE2D0BE}" type="pres">
      <dgm:prSet presAssocID="{A6E8F050-336E-4735-8724-0BD465F9EBCB}" presName="visible" presStyleLbl="node1" presStyleIdx="0" presStyleCnt="4" custScaleX="102985"/>
      <dgm:spPr/>
    </dgm:pt>
    <dgm:pt modelId="{B18F3CD1-B3C3-4B34-B39F-49AA64CA0A1A}" type="pres">
      <dgm:prSet presAssocID="{DE8EF2CE-D4EC-4C42-87A9-307E318087BD}" presName="Name25" presStyleLbl="parChTrans1D1" presStyleIdx="0" presStyleCnt="3"/>
      <dgm:spPr/>
    </dgm:pt>
    <dgm:pt modelId="{30BFCF7B-08AB-4E4D-8929-B2B250AE6A6C}" type="pres">
      <dgm:prSet presAssocID="{4E88B132-859C-4FBB-A80E-D6955A103D8B}" presName="node" presStyleCnt="0"/>
      <dgm:spPr/>
    </dgm:pt>
    <dgm:pt modelId="{75AA5438-E869-431E-BBB3-A00AE1425113}" type="pres">
      <dgm:prSet presAssocID="{4E88B132-859C-4FBB-A80E-D6955A103D8B}" presName="parentNode" presStyleLbl="node1" presStyleIdx="1" presStyleCnt="4" custScaleX="158112">
        <dgm:presLayoutVars>
          <dgm:chMax val="1"/>
          <dgm:bulletEnabled val="1"/>
        </dgm:presLayoutVars>
      </dgm:prSet>
      <dgm:spPr/>
    </dgm:pt>
    <dgm:pt modelId="{E38C271B-4CA8-455E-B39C-109931428D7B}" type="pres">
      <dgm:prSet presAssocID="{4E88B132-859C-4FBB-A80E-D6955A103D8B}" presName="childNode" presStyleLbl="revTx" presStyleIdx="0" presStyleCnt="0">
        <dgm:presLayoutVars>
          <dgm:bulletEnabled val="1"/>
        </dgm:presLayoutVars>
      </dgm:prSet>
      <dgm:spPr/>
    </dgm:pt>
    <dgm:pt modelId="{2AD8AB20-0CD1-4EA1-9648-AD620ED03FD9}" type="pres">
      <dgm:prSet presAssocID="{F1FF223D-58A7-4687-8265-820C033FC18D}" presName="Name25" presStyleLbl="parChTrans1D1" presStyleIdx="1" presStyleCnt="3"/>
      <dgm:spPr/>
    </dgm:pt>
    <dgm:pt modelId="{DCD910C5-F60C-43E1-A893-CB67EB206CF3}" type="pres">
      <dgm:prSet presAssocID="{A00ADC47-04E0-4C0B-A3A8-F4F3FAB4F3A2}" presName="node" presStyleCnt="0"/>
      <dgm:spPr/>
    </dgm:pt>
    <dgm:pt modelId="{6349E5DE-2FBA-4DCA-8977-27E4DBC2BF4F}" type="pres">
      <dgm:prSet presAssocID="{A00ADC47-04E0-4C0B-A3A8-F4F3FAB4F3A2}" presName="parentNode" presStyleLbl="node1" presStyleIdx="2" presStyleCnt="4" custScaleX="143299">
        <dgm:presLayoutVars>
          <dgm:chMax val="1"/>
          <dgm:bulletEnabled val="1"/>
        </dgm:presLayoutVars>
      </dgm:prSet>
      <dgm:spPr/>
    </dgm:pt>
    <dgm:pt modelId="{4B0AA9D3-5BA2-41C8-8E62-FD9C50FBAC10}" type="pres">
      <dgm:prSet presAssocID="{A00ADC47-04E0-4C0B-A3A8-F4F3FAB4F3A2}" presName="childNode" presStyleLbl="revTx" presStyleIdx="0" presStyleCnt="0">
        <dgm:presLayoutVars>
          <dgm:bulletEnabled val="1"/>
        </dgm:presLayoutVars>
      </dgm:prSet>
      <dgm:spPr/>
    </dgm:pt>
    <dgm:pt modelId="{F0F34409-3313-462F-9191-538A20B73F2B}" type="pres">
      <dgm:prSet presAssocID="{BFA8A032-71DD-43E7-917C-8DB9F3EAF887}" presName="Name25" presStyleLbl="parChTrans1D1" presStyleIdx="2" presStyleCnt="3"/>
      <dgm:spPr/>
    </dgm:pt>
    <dgm:pt modelId="{AE358A92-641D-4168-B45B-400A8E82729E}" type="pres">
      <dgm:prSet presAssocID="{686687DE-A654-4A1C-927E-DAD315F685E0}" presName="node" presStyleCnt="0"/>
      <dgm:spPr/>
    </dgm:pt>
    <dgm:pt modelId="{C0A70BA1-C791-4DE9-9E84-A41A3546EFC3}" type="pres">
      <dgm:prSet presAssocID="{686687DE-A654-4A1C-927E-DAD315F685E0}" presName="parentNode" presStyleLbl="node1" presStyleIdx="3" presStyleCnt="4" custScaleX="145172">
        <dgm:presLayoutVars>
          <dgm:chMax val="1"/>
          <dgm:bulletEnabled val="1"/>
        </dgm:presLayoutVars>
      </dgm:prSet>
      <dgm:spPr/>
    </dgm:pt>
    <dgm:pt modelId="{CB03A2DA-5AE6-4657-8C12-A182A11B1077}" type="pres">
      <dgm:prSet presAssocID="{686687DE-A654-4A1C-927E-DAD315F685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32E5D18-F317-4E6C-9B9B-72070280A0C1}" srcId="{A6E8F050-336E-4735-8724-0BD465F9EBCB}" destId="{4E88B132-859C-4FBB-A80E-D6955A103D8B}" srcOrd="0" destOrd="0" parTransId="{DE8EF2CE-D4EC-4C42-87A9-307E318087BD}" sibTransId="{F03C206F-83B7-443B-AC89-2ECFABFADA78}"/>
    <dgm:cxn modelId="{0798B92D-70E3-4EB1-9526-97EECB897AF4}" type="presOf" srcId="{A00ADC47-04E0-4C0B-A3A8-F4F3FAB4F3A2}" destId="{6349E5DE-2FBA-4DCA-8977-27E4DBC2BF4F}" srcOrd="0" destOrd="0" presId="urn:microsoft.com/office/officeart/2005/8/layout/radial2"/>
    <dgm:cxn modelId="{6D051C3B-7114-4DE2-AE92-841818068DC1}" type="presOf" srcId="{A6E8F050-336E-4735-8724-0BD465F9EBCB}" destId="{B40899D9-2C7A-49B2-87FB-C78D63C3606D}" srcOrd="0" destOrd="0" presId="urn:microsoft.com/office/officeart/2005/8/layout/radial2"/>
    <dgm:cxn modelId="{7A82FD5E-E8D2-4186-9A03-F969791235D1}" type="presOf" srcId="{BFA8A032-71DD-43E7-917C-8DB9F3EAF887}" destId="{F0F34409-3313-462F-9191-538A20B73F2B}" srcOrd="0" destOrd="0" presId="urn:microsoft.com/office/officeart/2005/8/layout/radial2"/>
    <dgm:cxn modelId="{745A9B67-C651-4DF1-864F-26AF56421567}" type="presOf" srcId="{F1FF223D-58A7-4687-8265-820C033FC18D}" destId="{2AD8AB20-0CD1-4EA1-9648-AD620ED03FD9}" srcOrd="0" destOrd="0" presId="urn:microsoft.com/office/officeart/2005/8/layout/radial2"/>
    <dgm:cxn modelId="{0D6CB683-7113-4CE5-9DFF-93F7E3E17CE4}" type="presOf" srcId="{686687DE-A654-4A1C-927E-DAD315F685E0}" destId="{C0A70BA1-C791-4DE9-9E84-A41A3546EFC3}" srcOrd="0" destOrd="0" presId="urn:microsoft.com/office/officeart/2005/8/layout/radial2"/>
    <dgm:cxn modelId="{AD40F783-65EC-489F-8A15-9C22E596AA43}" type="presOf" srcId="{DE8EF2CE-D4EC-4C42-87A9-307E318087BD}" destId="{B18F3CD1-B3C3-4B34-B39F-49AA64CA0A1A}" srcOrd="0" destOrd="0" presId="urn:microsoft.com/office/officeart/2005/8/layout/radial2"/>
    <dgm:cxn modelId="{08E95E8C-117D-4482-BEF3-1B193B77EB43}" srcId="{A6E8F050-336E-4735-8724-0BD465F9EBCB}" destId="{686687DE-A654-4A1C-927E-DAD315F685E0}" srcOrd="2" destOrd="0" parTransId="{BFA8A032-71DD-43E7-917C-8DB9F3EAF887}" sibTransId="{2F031AEE-F527-4BE2-8020-E062AF6C3CCD}"/>
    <dgm:cxn modelId="{A02A96E6-5845-4737-BFF8-F0EEC652AF52}" srcId="{A6E8F050-336E-4735-8724-0BD465F9EBCB}" destId="{A00ADC47-04E0-4C0B-A3A8-F4F3FAB4F3A2}" srcOrd="1" destOrd="0" parTransId="{F1FF223D-58A7-4687-8265-820C033FC18D}" sibTransId="{5D8AF8CA-471A-4075-BBED-ECBED3B235B7}"/>
    <dgm:cxn modelId="{80B863F0-DC68-41A7-A999-19F6D9C6DF47}" type="presOf" srcId="{4E88B132-859C-4FBB-A80E-D6955A103D8B}" destId="{75AA5438-E869-431E-BBB3-A00AE1425113}" srcOrd="0" destOrd="0" presId="urn:microsoft.com/office/officeart/2005/8/layout/radial2"/>
    <dgm:cxn modelId="{815B7E8C-F165-498A-9F31-A98E95E5EBC1}" type="presParOf" srcId="{B40899D9-2C7A-49B2-87FB-C78D63C3606D}" destId="{C8D901E3-B0BE-46FB-8F1C-166F445839F7}" srcOrd="0" destOrd="0" presId="urn:microsoft.com/office/officeart/2005/8/layout/radial2"/>
    <dgm:cxn modelId="{BE3B66F9-582C-4BC9-AA92-FCD54BD6B683}" type="presParOf" srcId="{C8D901E3-B0BE-46FB-8F1C-166F445839F7}" destId="{B4BA1EA1-2890-4730-B820-DDBE99B4A246}" srcOrd="0" destOrd="0" presId="urn:microsoft.com/office/officeart/2005/8/layout/radial2"/>
    <dgm:cxn modelId="{0ABCA264-EAA8-471C-9E3C-CB247B5888F8}" type="presParOf" srcId="{B4BA1EA1-2890-4730-B820-DDBE99B4A246}" destId="{7222B839-178E-40DA-A28E-FDC8D823C69D}" srcOrd="0" destOrd="0" presId="urn:microsoft.com/office/officeart/2005/8/layout/radial2"/>
    <dgm:cxn modelId="{915CCE0D-F6A5-4371-8C5B-43307EC30EEA}" type="presParOf" srcId="{B4BA1EA1-2890-4730-B820-DDBE99B4A246}" destId="{2A5EE2E7-1CCD-42C5-B7BD-C96ADFE2D0BE}" srcOrd="1" destOrd="0" presId="urn:microsoft.com/office/officeart/2005/8/layout/radial2"/>
    <dgm:cxn modelId="{991FC24D-AA55-4CF1-A922-495FC6FAE324}" type="presParOf" srcId="{C8D901E3-B0BE-46FB-8F1C-166F445839F7}" destId="{B18F3CD1-B3C3-4B34-B39F-49AA64CA0A1A}" srcOrd="1" destOrd="0" presId="urn:microsoft.com/office/officeart/2005/8/layout/radial2"/>
    <dgm:cxn modelId="{8AF0390A-84CC-4AC8-B35D-036D8F0DE5D4}" type="presParOf" srcId="{C8D901E3-B0BE-46FB-8F1C-166F445839F7}" destId="{30BFCF7B-08AB-4E4D-8929-B2B250AE6A6C}" srcOrd="2" destOrd="0" presId="urn:microsoft.com/office/officeart/2005/8/layout/radial2"/>
    <dgm:cxn modelId="{7830617A-6B9F-488F-9A61-73D7D1653401}" type="presParOf" srcId="{30BFCF7B-08AB-4E4D-8929-B2B250AE6A6C}" destId="{75AA5438-E869-431E-BBB3-A00AE1425113}" srcOrd="0" destOrd="0" presId="urn:microsoft.com/office/officeart/2005/8/layout/radial2"/>
    <dgm:cxn modelId="{F0DF92E5-CEF8-4270-9EE8-6943210F07E9}" type="presParOf" srcId="{30BFCF7B-08AB-4E4D-8929-B2B250AE6A6C}" destId="{E38C271B-4CA8-455E-B39C-109931428D7B}" srcOrd="1" destOrd="0" presId="urn:microsoft.com/office/officeart/2005/8/layout/radial2"/>
    <dgm:cxn modelId="{63B1DBDC-93D1-46E3-B179-790B6528B9F9}" type="presParOf" srcId="{C8D901E3-B0BE-46FB-8F1C-166F445839F7}" destId="{2AD8AB20-0CD1-4EA1-9648-AD620ED03FD9}" srcOrd="3" destOrd="0" presId="urn:microsoft.com/office/officeart/2005/8/layout/radial2"/>
    <dgm:cxn modelId="{49CEB7CE-E6E0-4F11-A1BD-9A26F3241ABC}" type="presParOf" srcId="{C8D901E3-B0BE-46FB-8F1C-166F445839F7}" destId="{DCD910C5-F60C-43E1-A893-CB67EB206CF3}" srcOrd="4" destOrd="0" presId="urn:microsoft.com/office/officeart/2005/8/layout/radial2"/>
    <dgm:cxn modelId="{24B27E3A-63E6-4914-A629-2711E6416BB6}" type="presParOf" srcId="{DCD910C5-F60C-43E1-A893-CB67EB206CF3}" destId="{6349E5DE-2FBA-4DCA-8977-27E4DBC2BF4F}" srcOrd="0" destOrd="0" presId="urn:microsoft.com/office/officeart/2005/8/layout/radial2"/>
    <dgm:cxn modelId="{A4ADB778-E42B-404F-BABB-0427181018CF}" type="presParOf" srcId="{DCD910C5-F60C-43E1-A893-CB67EB206CF3}" destId="{4B0AA9D3-5BA2-41C8-8E62-FD9C50FBAC10}" srcOrd="1" destOrd="0" presId="urn:microsoft.com/office/officeart/2005/8/layout/radial2"/>
    <dgm:cxn modelId="{5A8F6356-D106-4135-9621-106983B4FE70}" type="presParOf" srcId="{C8D901E3-B0BE-46FB-8F1C-166F445839F7}" destId="{F0F34409-3313-462F-9191-538A20B73F2B}" srcOrd="5" destOrd="0" presId="urn:microsoft.com/office/officeart/2005/8/layout/radial2"/>
    <dgm:cxn modelId="{0EA0DEC3-5D18-4953-878C-1139B4521A82}" type="presParOf" srcId="{C8D901E3-B0BE-46FB-8F1C-166F445839F7}" destId="{AE358A92-641D-4168-B45B-400A8E82729E}" srcOrd="6" destOrd="0" presId="urn:microsoft.com/office/officeart/2005/8/layout/radial2"/>
    <dgm:cxn modelId="{D911ABF1-0688-40B3-B7D8-53F10130B909}" type="presParOf" srcId="{AE358A92-641D-4168-B45B-400A8E82729E}" destId="{C0A70BA1-C791-4DE9-9E84-A41A3546EFC3}" srcOrd="0" destOrd="0" presId="urn:microsoft.com/office/officeart/2005/8/layout/radial2"/>
    <dgm:cxn modelId="{843B3717-E9C3-495D-8BCA-A9C8767F6C12}" type="presParOf" srcId="{AE358A92-641D-4168-B45B-400A8E82729E}" destId="{CB03A2DA-5AE6-4657-8C12-A182A11B1077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AB8826-1C82-4036-ACBE-7F5AA026E783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68A11949-6295-4BAB-9AF5-C5EB2BE4D468}">
      <dgm:prSet custT="1"/>
      <dgm:spPr/>
      <dgm:t>
        <a:bodyPr/>
        <a:lstStyle/>
        <a:p>
          <a:pPr rtl="0" latinLnBrk="1"/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じけん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49298-5FAC-44F9-91A5-A333AA2D75D3}" type="parTrans" cxnId="{873AAF35-0CC8-4DA6-AD88-49D5C090DD5E}">
      <dgm:prSet/>
      <dgm:spPr/>
      <dgm:t>
        <a:bodyPr/>
        <a:lstStyle/>
        <a:p>
          <a:pPr latinLnBrk="1"/>
          <a:endParaRPr lang="ko-KR" altLang="en-US" sz="1800"/>
        </a:p>
      </dgm:t>
    </dgm:pt>
    <dgm:pt modelId="{81FAB25E-0907-4AD6-B5CB-4FD1F9A814E8}" type="sibTrans" cxnId="{873AAF35-0CC8-4DA6-AD88-49D5C090DD5E}">
      <dgm:prSet/>
      <dgm:spPr/>
      <dgm:t>
        <a:bodyPr/>
        <a:lstStyle/>
        <a:p>
          <a:pPr latinLnBrk="1"/>
          <a:endParaRPr lang="ko-KR" altLang="en-US" sz="1800"/>
        </a:p>
      </dgm:t>
    </dgm:pt>
    <dgm:pt modelId="{44D2DDC0-D259-4B24-B69C-E1FDC3F8B188}">
      <dgm:prSet custT="1"/>
      <dgm:spPr/>
      <dgm:t>
        <a:bodyPr/>
        <a:lstStyle/>
        <a:p>
          <a:pPr rtl="0" latinLnBrk="1"/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こと</a:t>
          </a:r>
          <a:endParaRPr lang="ko-K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67EB9-B170-4E2F-8ACC-F67D19179F45}" type="parTrans" cxnId="{CD8AC2AA-5760-428C-AA19-A790836AF440}">
      <dgm:prSet/>
      <dgm:spPr/>
      <dgm:t>
        <a:bodyPr/>
        <a:lstStyle/>
        <a:p>
          <a:pPr latinLnBrk="1"/>
          <a:endParaRPr lang="ko-KR" altLang="en-US" sz="1800"/>
        </a:p>
      </dgm:t>
    </dgm:pt>
    <dgm:pt modelId="{00BFFC24-78A1-415F-9A0D-DA8C9A9A9864}" type="sibTrans" cxnId="{CD8AC2AA-5760-428C-AA19-A790836AF440}">
      <dgm:prSet/>
      <dgm:spPr/>
      <dgm:t>
        <a:bodyPr/>
        <a:lstStyle/>
        <a:p>
          <a:pPr latinLnBrk="1"/>
          <a:endParaRPr lang="ko-KR" altLang="en-US" sz="1800"/>
        </a:p>
      </dgm:t>
    </dgm:pt>
    <dgm:pt modelId="{1C978E1A-CEC8-4066-934E-C11E79B4C8C6}">
      <dgm:prSet custT="1"/>
      <dgm:spPr/>
      <dgm:t>
        <a:bodyPr/>
        <a:lstStyle/>
        <a:p>
          <a:pPr rtl="0" latinLnBrk="1"/>
          <a:r>
            <a:rPr lang="ja-JP" altLang="en-US" sz="4000" b="1" dirty="0"/>
            <a:t>ひと</a:t>
          </a:r>
          <a:endParaRPr lang="ko-KR" sz="4000" b="1" dirty="0"/>
        </a:p>
      </dgm:t>
    </dgm:pt>
    <dgm:pt modelId="{D8E55507-EA44-4EEB-85BE-391B1220E512}" type="parTrans" cxnId="{7E5F11AB-A362-4A54-99BB-226CC1586068}">
      <dgm:prSet/>
      <dgm:spPr/>
      <dgm:t>
        <a:bodyPr/>
        <a:lstStyle/>
        <a:p>
          <a:pPr latinLnBrk="1"/>
          <a:endParaRPr lang="ko-KR" altLang="en-US" sz="1800"/>
        </a:p>
      </dgm:t>
    </dgm:pt>
    <dgm:pt modelId="{CA033B6A-E087-435E-97D5-A0B1DCE012C0}" type="sibTrans" cxnId="{7E5F11AB-A362-4A54-99BB-226CC1586068}">
      <dgm:prSet/>
      <dgm:spPr/>
      <dgm:t>
        <a:bodyPr/>
        <a:lstStyle/>
        <a:p>
          <a:pPr latinLnBrk="1"/>
          <a:endParaRPr lang="ko-KR" altLang="en-US" sz="1800"/>
        </a:p>
      </dgm:t>
    </dgm:pt>
    <dgm:pt modelId="{9A7DD737-B6B0-4B52-919F-034C174A6E29}" type="pres">
      <dgm:prSet presAssocID="{2EAB8826-1C82-4036-ACBE-7F5AA026E78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929A98-58AE-414C-B796-8CB6115A33D9}" type="pres">
      <dgm:prSet presAssocID="{68A11949-6295-4BAB-9AF5-C5EB2BE4D46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8192688-D39F-4712-A5B8-19CCC3E96628}" type="pres">
      <dgm:prSet presAssocID="{68A11949-6295-4BAB-9AF5-C5EB2BE4D468}" presName="gear1srcNode" presStyleLbl="node1" presStyleIdx="0" presStyleCnt="3"/>
      <dgm:spPr/>
    </dgm:pt>
    <dgm:pt modelId="{D4E1F4C2-7F3A-4926-8E27-FB2C8E98A668}" type="pres">
      <dgm:prSet presAssocID="{68A11949-6295-4BAB-9AF5-C5EB2BE4D468}" presName="gear1dstNode" presStyleLbl="node1" presStyleIdx="0" presStyleCnt="3"/>
      <dgm:spPr/>
    </dgm:pt>
    <dgm:pt modelId="{617C9440-0B8A-43CB-90F9-347DC595CA86}" type="pres">
      <dgm:prSet presAssocID="{44D2DDC0-D259-4B24-B69C-E1FDC3F8B188}" presName="gear2" presStyleLbl="node1" presStyleIdx="1" presStyleCnt="3">
        <dgm:presLayoutVars>
          <dgm:chMax val="1"/>
          <dgm:bulletEnabled val="1"/>
        </dgm:presLayoutVars>
      </dgm:prSet>
      <dgm:spPr/>
    </dgm:pt>
    <dgm:pt modelId="{7D920B3D-50BF-438C-8B0D-AD5B5B5A7071}" type="pres">
      <dgm:prSet presAssocID="{44D2DDC0-D259-4B24-B69C-E1FDC3F8B188}" presName="gear2srcNode" presStyleLbl="node1" presStyleIdx="1" presStyleCnt="3"/>
      <dgm:spPr/>
    </dgm:pt>
    <dgm:pt modelId="{D4E9BD7E-F59E-444F-9988-620A21AD7CA0}" type="pres">
      <dgm:prSet presAssocID="{44D2DDC0-D259-4B24-B69C-E1FDC3F8B188}" presName="gear2dstNode" presStyleLbl="node1" presStyleIdx="1" presStyleCnt="3"/>
      <dgm:spPr/>
    </dgm:pt>
    <dgm:pt modelId="{93C03860-FE55-4550-924B-C3B24D9F0451}" type="pres">
      <dgm:prSet presAssocID="{1C978E1A-CEC8-4066-934E-C11E79B4C8C6}" presName="gear3" presStyleLbl="node1" presStyleIdx="2" presStyleCnt="3"/>
      <dgm:spPr/>
    </dgm:pt>
    <dgm:pt modelId="{53291D99-F7E1-4EAD-AF1B-9DAE063BC80B}" type="pres">
      <dgm:prSet presAssocID="{1C978E1A-CEC8-4066-934E-C11E79B4C8C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8D71665-47D1-4283-B535-24C01686CA13}" type="pres">
      <dgm:prSet presAssocID="{1C978E1A-CEC8-4066-934E-C11E79B4C8C6}" presName="gear3srcNode" presStyleLbl="node1" presStyleIdx="2" presStyleCnt="3"/>
      <dgm:spPr/>
    </dgm:pt>
    <dgm:pt modelId="{845DD5E6-178D-4C43-87F9-6A077F71D960}" type="pres">
      <dgm:prSet presAssocID="{1C978E1A-CEC8-4066-934E-C11E79B4C8C6}" presName="gear3dstNode" presStyleLbl="node1" presStyleIdx="2" presStyleCnt="3"/>
      <dgm:spPr/>
    </dgm:pt>
    <dgm:pt modelId="{59F23C1D-1432-4E88-B53D-0DF078566C5D}" type="pres">
      <dgm:prSet presAssocID="{81FAB25E-0907-4AD6-B5CB-4FD1F9A814E8}" presName="connector1" presStyleLbl="sibTrans2D1" presStyleIdx="0" presStyleCnt="3"/>
      <dgm:spPr/>
    </dgm:pt>
    <dgm:pt modelId="{477A87DA-913A-472F-B443-C855D332B866}" type="pres">
      <dgm:prSet presAssocID="{00BFFC24-78A1-415F-9A0D-DA8C9A9A9864}" presName="connector2" presStyleLbl="sibTrans2D1" presStyleIdx="1" presStyleCnt="3"/>
      <dgm:spPr/>
    </dgm:pt>
    <dgm:pt modelId="{4C66DA4C-6C32-4459-9611-236E0493E579}" type="pres">
      <dgm:prSet presAssocID="{CA033B6A-E087-435E-97D5-A0B1DCE012C0}" presName="connector3" presStyleLbl="sibTrans2D1" presStyleIdx="2" presStyleCnt="3"/>
      <dgm:spPr/>
    </dgm:pt>
  </dgm:ptLst>
  <dgm:cxnLst>
    <dgm:cxn modelId="{209F8B06-7FA4-4058-92AD-891082890EFD}" type="presOf" srcId="{68A11949-6295-4BAB-9AF5-C5EB2BE4D468}" destId="{69929A98-58AE-414C-B796-8CB6115A33D9}" srcOrd="0" destOrd="0" presId="urn:microsoft.com/office/officeart/2005/8/layout/gear1"/>
    <dgm:cxn modelId="{0915FC11-0D2B-4D38-B2DA-DB3B3F9A7643}" type="presOf" srcId="{1C978E1A-CEC8-4066-934E-C11E79B4C8C6}" destId="{53291D99-F7E1-4EAD-AF1B-9DAE063BC80B}" srcOrd="1" destOrd="0" presId="urn:microsoft.com/office/officeart/2005/8/layout/gear1"/>
    <dgm:cxn modelId="{0D968D1C-ABD0-4DC8-AC86-A09FFDF7D264}" type="presOf" srcId="{1C978E1A-CEC8-4066-934E-C11E79B4C8C6}" destId="{18D71665-47D1-4283-B535-24C01686CA13}" srcOrd="2" destOrd="0" presId="urn:microsoft.com/office/officeart/2005/8/layout/gear1"/>
    <dgm:cxn modelId="{DF322834-7FBA-4FB5-8B3D-773B57C7FE26}" type="presOf" srcId="{81FAB25E-0907-4AD6-B5CB-4FD1F9A814E8}" destId="{59F23C1D-1432-4E88-B53D-0DF078566C5D}" srcOrd="0" destOrd="0" presId="urn:microsoft.com/office/officeart/2005/8/layout/gear1"/>
    <dgm:cxn modelId="{873AAF35-0CC8-4DA6-AD88-49D5C090DD5E}" srcId="{2EAB8826-1C82-4036-ACBE-7F5AA026E783}" destId="{68A11949-6295-4BAB-9AF5-C5EB2BE4D468}" srcOrd="0" destOrd="0" parTransId="{4FA49298-5FAC-44F9-91A5-A333AA2D75D3}" sibTransId="{81FAB25E-0907-4AD6-B5CB-4FD1F9A814E8}"/>
    <dgm:cxn modelId="{4D26315B-1FCB-4F45-93AF-ADAF4C53907A}" type="presOf" srcId="{1C978E1A-CEC8-4066-934E-C11E79B4C8C6}" destId="{93C03860-FE55-4550-924B-C3B24D9F0451}" srcOrd="0" destOrd="0" presId="urn:microsoft.com/office/officeart/2005/8/layout/gear1"/>
    <dgm:cxn modelId="{063C0C44-6EA4-41EF-94F3-EEACE34AE08A}" type="presOf" srcId="{68A11949-6295-4BAB-9AF5-C5EB2BE4D468}" destId="{B8192688-D39F-4712-A5B8-19CCC3E96628}" srcOrd="1" destOrd="0" presId="urn:microsoft.com/office/officeart/2005/8/layout/gear1"/>
    <dgm:cxn modelId="{A1DCF47E-D108-4036-BA5B-5D80351EA146}" type="presOf" srcId="{44D2DDC0-D259-4B24-B69C-E1FDC3F8B188}" destId="{617C9440-0B8A-43CB-90F9-347DC595CA86}" srcOrd="0" destOrd="0" presId="urn:microsoft.com/office/officeart/2005/8/layout/gear1"/>
    <dgm:cxn modelId="{C2F32DA5-DD34-4D6A-8E35-E1A0A9956701}" type="presOf" srcId="{68A11949-6295-4BAB-9AF5-C5EB2BE4D468}" destId="{D4E1F4C2-7F3A-4926-8E27-FB2C8E98A668}" srcOrd="2" destOrd="0" presId="urn:microsoft.com/office/officeart/2005/8/layout/gear1"/>
    <dgm:cxn modelId="{CD8AC2AA-5760-428C-AA19-A790836AF440}" srcId="{2EAB8826-1C82-4036-ACBE-7F5AA026E783}" destId="{44D2DDC0-D259-4B24-B69C-E1FDC3F8B188}" srcOrd="1" destOrd="0" parTransId="{B4C67EB9-B170-4E2F-8ACC-F67D19179F45}" sibTransId="{00BFFC24-78A1-415F-9A0D-DA8C9A9A9864}"/>
    <dgm:cxn modelId="{7E5F11AB-A362-4A54-99BB-226CC1586068}" srcId="{2EAB8826-1C82-4036-ACBE-7F5AA026E783}" destId="{1C978E1A-CEC8-4066-934E-C11E79B4C8C6}" srcOrd="2" destOrd="0" parTransId="{D8E55507-EA44-4EEB-85BE-391B1220E512}" sibTransId="{CA033B6A-E087-435E-97D5-A0B1DCE012C0}"/>
    <dgm:cxn modelId="{1FDA12B4-878C-4B08-9E69-0C5A7E2B8473}" type="presOf" srcId="{1C978E1A-CEC8-4066-934E-C11E79B4C8C6}" destId="{845DD5E6-178D-4C43-87F9-6A077F71D960}" srcOrd="3" destOrd="0" presId="urn:microsoft.com/office/officeart/2005/8/layout/gear1"/>
    <dgm:cxn modelId="{CEDD27B5-46C9-4D19-887C-7C8745B9950D}" type="presOf" srcId="{2EAB8826-1C82-4036-ACBE-7F5AA026E783}" destId="{9A7DD737-B6B0-4B52-919F-034C174A6E29}" srcOrd="0" destOrd="0" presId="urn:microsoft.com/office/officeart/2005/8/layout/gear1"/>
    <dgm:cxn modelId="{22BC09CB-AA5F-420F-9AE2-5C23D6EACAC3}" type="presOf" srcId="{CA033B6A-E087-435E-97D5-A0B1DCE012C0}" destId="{4C66DA4C-6C32-4459-9611-236E0493E579}" srcOrd="0" destOrd="0" presId="urn:microsoft.com/office/officeart/2005/8/layout/gear1"/>
    <dgm:cxn modelId="{9E58A7D3-8219-4B53-8C11-2DD51A334CEC}" type="presOf" srcId="{00BFFC24-78A1-415F-9A0D-DA8C9A9A9864}" destId="{477A87DA-913A-472F-B443-C855D332B866}" srcOrd="0" destOrd="0" presId="urn:microsoft.com/office/officeart/2005/8/layout/gear1"/>
    <dgm:cxn modelId="{2301B6D7-3A10-4E8E-B82A-4D9479EFFC3A}" type="presOf" srcId="{44D2DDC0-D259-4B24-B69C-E1FDC3F8B188}" destId="{D4E9BD7E-F59E-444F-9988-620A21AD7CA0}" srcOrd="2" destOrd="0" presId="urn:microsoft.com/office/officeart/2005/8/layout/gear1"/>
    <dgm:cxn modelId="{E25DF6F5-38F8-47CA-97FE-E78CCFEF0EFF}" type="presOf" srcId="{44D2DDC0-D259-4B24-B69C-E1FDC3F8B188}" destId="{7D920B3D-50BF-438C-8B0D-AD5B5B5A7071}" srcOrd="1" destOrd="0" presId="urn:microsoft.com/office/officeart/2005/8/layout/gear1"/>
    <dgm:cxn modelId="{D6EC9DBB-9B1F-4DD7-B5BB-F154285D5F4F}" type="presParOf" srcId="{9A7DD737-B6B0-4B52-919F-034C174A6E29}" destId="{69929A98-58AE-414C-B796-8CB6115A33D9}" srcOrd="0" destOrd="0" presId="urn:microsoft.com/office/officeart/2005/8/layout/gear1"/>
    <dgm:cxn modelId="{BBCA42E9-E344-487E-8CEE-1545BF2BDE95}" type="presParOf" srcId="{9A7DD737-B6B0-4B52-919F-034C174A6E29}" destId="{B8192688-D39F-4712-A5B8-19CCC3E96628}" srcOrd="1" destOrd="0" presId="urn:microsoft.com/office/officeart/2005/8/layout/gear1"/>
    <dgm:cxn modelId="{520EDB15-CCCE-4A1A-AFC5-639AB148E436}" type="presParOf" srcId="{9A7DD737-B6B0-4B52-919F-034C174A6E29}" destId="{D4E1F4C2-7F3A-4926-8E27-FB2C8E98A668}" srcOrd="2" destOrd="0" presId="urn:microsoft.com/office/officeart/2005/8/layout/gear1"/>
    <dgm:cxn modelId="{C1CDAC2E-8BCC-496A-A913-7695D0D5CDC1}" type="presParOf" srcId="{9A7DD737-B6B0-4B52-919F-034C174A6E29}" destId="{617C9440-0B8A-43CB-90F9-347DC595CA86}" srcOrd="3" destOrd="0" presId="urn:microsoft.com/office/officeart/2005/8/layout/gear1"/>
    <dgm:cxn modelId="{45FE16B0-FF8C-4AB2-9A55-8DF75D94EC6E}" type="presParOf" srcId="{9A7DD737-B6B0-4B52-919F-034C174A6E29}" destId="{7D920B3D-50BF-438C-8B0D-AD5B5B5A7071}" srcOrd="4" destOrd="0" presId="urn:microsoft.com/office/officeart/2005/8/layout/gear1"/>
    <dgm:cxn modelId="{B18878EF-D5B6-4D70-ACD7-73ED6990C2A9}" type="presParOf" srcId="{9A7DD737-B6B0-4B52-919F-034C174A6E29}" destId="{D4E9BD7E-F59E-444F-9988-620A21AD7CA0}" srcOrd="5" destOrd="0" presId="urn:microsoft.com/office/officeart/2005/8/layout/gear1"/>
    <dgm:cxn modelId="{53830818-C61D-4F1C-9479-9D97682DC85E}" type="presParOf" srcId="{9A7DD737-B6B0-4B52-919F-034C174A6E29}" destId="{93C03860-FE55-4550-924B-C3B24D9F0451}" srcOrd="6" destOrd="0" presId="urn:microsoft.com/office/officeart/2005/8/layout/gear1"/>
    <dgm:cxn modelId="{7D718BB9-2B4C-4251-87F0-0AFCCC55CB54}" type="presParOf" srcId="{9A7DD737-B6B0-4B52-919F-034C174A6E29}" destId="{53291D99-F7E1-4EAD-AF1B-9DAE063BC80B}" srcOrd="7" destOrd="0" presId="urn:microsoft.com/office/officeart/2005/8/layout/gear1"/>
    <dgm:cxn modelId="{E30B7B99-855C-4A74-AE3C-8D63E201FADD}" type="presParOf" srcId="{9A7DD737-B6B0-4B52-919F-034C174A6E29}" destId="{18D71665-47D1-4283-B535-24C01686CA13}" srcOrd="8" destOrd="0" presId="urn:microsoft.com/office/officeart/2005/8/layout/gear1"/>
    <dgm:cxn modelId="{6EA25634-80DB-4056-B89F-A7855D21A2C4}" type="presParOf" srcId="{9A7DD737-B6B0-4B52-919F-034C174A6E29}" destId="{845DD5E6-178D-4C43-87F9-6A077F71D960}" srcOrd="9" destOrd="0" presId="urn:microsoft.com/office/officeart/2005/8/layout/gear1"/>
    <dgm:cxn modelId="{496141E6-D587-4593-8661-4DE8A2732EBC}" type="presParOf" srcId="{9A7DD737-B6B0-4B52-919F-034C174A6E29}" destId="{59F23C1D-1432-4E88-B53D-0DF078566C5D}" srcOrd="10" destOrd="0" presId="urn:microsoft.com/office/officeart/2005/8/layout/gear1"/>
    <dgm:cxn modelId="{DF2752DE-8A36-45DC-A147-4B01C37BE4EA}" type="presParOf" srcId="{9A7DD737-B6B0-4B52-919F-034C174A6E29}" destId="{477A87DA-913A-472F-B443-C855D332B866}" srcOrd="11" destOrd="0" presId="urn:microsoft.com/office/officeart/2005/8/layout/gear1"/>
    <dgm:cxn modelId="{2AD666F1-A4BC-4279-AA30-756421FF07AA}" type="presParOf" srcId="{9A7DD737-B6B0-4B52-919F-034C174A6E29}" destId="{4C66DA4C-6C32-4459-9611-236E0493E5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4409-3313-462F-9191-538A20B73F2B}">
      <dsp:nvSpPr>
        <dsp:cNvPr id="0" name=""/>
        <dsp:cNvSpPr/>
      </dsp:nvSpPr>
      <dsp:spPr>
        <a:xfrm rot="2636616">
          <a:off x="2233351" y="4587974"/>
          <a:ext cx="68548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85488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8AB20-0CD1-4EA1-9648-AD620ED03FD9}">
      <dsp:nvSpPr>
        <dsp:cNvPr id="0" name=""/>
        <dsp:cNvSpPr/>
      </dsp:nvSpPr>
      <dsp:spPr>
        <a:xfrm>
          <a:off x="2329312" y="3338076"/>
          <a:ext cx="56262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62623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F3CD1-B3C3-4B34-B39F-49AA64CA0A1A}">
      <dsp:nvSpPr>
        <dsp:cNvPr id="0" name=""/>
        <dsp:cNvSpPr/>
      </dsp:nvSpPr>
      <dsp:spPr>
        <a:xfrm rot="18941528">
          <a:off x="2239812" y="2093252"/>
          <a:ext cx="62938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29384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EE2E7-1CCD-42C5-B7BD-C96ADFE2D0BE}">
      <dsp:nvSpPr>
        <dsp:cNvPr id="0" name=""/>
        <dsp:cNvSpPr/>
      </dsp:nvSpPr>
      <dsp:spPr>
        <a:xfrm>
          <a:off x="-265649" y="1870575"/>
          <a:ext cx="3089772" cy="30002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A5438-E869-431E-BBB3-A00AE1425113}">
      <dsp:nvSpPr>
        <dsp:cNvPr id="0" name=""/>
        <dsp:cNvSpPr/>
      </dsp:nvSpPr>
      <dsp:spPr>
        <a:xfrm>
          <a:off x="2130427" y="250611"/>
          <a:ext cx="2846221" cy="180012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みことば</a:t>
          </a:r>
          <a:endParaRPr lang="en-US" altLang="ja-JP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せいり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7246" y="514234"/>
        <a:ext cx="2012583" cy="1272883"/>
      </dsp:txXfrm>
    </dsp:sp>
    <dsp:sp modelId="{6349E5DE-2FBA-4DCA-8977-27E4DBC2BF4F}">
      <dsp:nvSpPr>
        <dsp:cNvPr id="0" name=""/>
        <dsp:cNvSpPr/>
      </dsp:nvSpPr>
      <dsp:spPr>
        <a:xfrm>
          <a:off x="2891935" y="2470619"/>
          <a:ext cx="2579567" cy="180012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いのり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せいり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9704" y="2734242"/>
        <a:ext cx="1824029" cy="1272883"/>
      </dsp:txXfrm>
    </dsp:sp>
    <dsp:sp modelId="{C0A70BA1-C791-4DE9-9E84-A41A3546EFC3}">
      <dsp:nvSpPr>
        <dsp:cNvPr id="0" name=""/>
        <dsp:cNvSpPr/>
      </dsp:nvSpPr>
      <dsp:spPr>
        <a:xfrm>
          <a:off x="2276012" y="4690627"/>
          <a:ext cx="2613284" cy="180012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でんどう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せいり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8719" y="4954250"/>
        <a:ext cx="1847870" cy="1272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4409-3313-462F-9191-538A20B73F2B}">
      <dsp:nvSpPr>
        <dsp:cNvPr id="0" name=""/>
        <dsp:cNvSpPr/>
      </dsp:nvSpPr>
      <dsp:spPr>
        <a:xfrm rot="2636616">
          <a:off x="2233351" y="4587974"/>
          <a:ext cx="68548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85488" y="326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8AB20-0CD1-4EA1-9648-AD620ED03FD9}">
      <dsp:nvSpPr>
        <dsp:cNvPr id="0" name=""/>
        <dsp:cNvSpPr/>
      </dsp:nvSpPr>
      <dsp:spPr>
        <a:xfrm>
          <a:off x="2329312" y="3338076"/>
          <a:ext cx="56262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62623" y="326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F3CD1-B3C3-4B34-B39F-49AA64CA0A1A}">
      <dsp:nvSpPr>
        <dsp:cNvPr id="0" name=""/>
        <dsp:cNvSpPr/>
      </dsp:nvSpPr>
      <dsp:spPr>
        <a:xfrm rot="18941528">
          <a:off x="2239812" y="2093252"/>
          <a:ext cx="62938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29384" y="326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EE2E7-1CCD-42C5-B7BD-C96ADFE2D0BE}">
      <dsp:nvSpPr>
        <dsp:cNvPr id="0" name=""/>
        <dsp:cNvSpPr/>
      </dsp:nvSpPr>
      <dsp:spPr>
        <a:xfrm>
          <a:off x="-265649" y="1870575"/>
          <a:ext cx="3089772" cy="30002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A5438-E869-431E-BBB3-A00AE1425113}">
      <dsp:nvSpPr>
        <dsp:cNvPr id="0" name=""/>
        <dsp:cNvSpPr/>
      </dsp:nvSpPr>
      <dsp:spPr>
        <a:xfrm>
          <a:off x="2130427" y="250611"/>
          <a:ext cx="2846221" cy="1800129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タイム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7246" y="514234"/>
        <a:ext cx="2012583" cy="1272883"/>
      </dsp:txXfrm>
    </dsp:sp>
    <dsp:sp modelId="{6349E5DE-2FBA-4DCA-8977-27E4DBC2BF4F}">
      <dsp:nvSpPr>
        <dsp:cNvPr id="0" name=""/>
        <dsp:cNvSpPr/>
      </dsp:nvSpPr>
      <dsp:spPr>
        <a:xfrm>
          <a:off x="2891935" y="2470619"/>
          <a:ext cx="2579567" cy="1800129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しせい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9704" y="2734242"/>
        <a:ext cx="1824029" cy="1272883"/>
      </dsp:txXfrm>
    </dsp:sp>
    <dsp:sp modelId="{C0A70BA1-C791-4DE9-9E84-A41A3546EFC3}">
      <dsp:nvSpPr>
        <dsp:cNvPr id="0" name=""/>
        <dsp:cNvSpPr/>
      </dsp:nvSpPr>
      <dsp:spPr>
        <a:xfrm>
          <a:off x="2276012" y="4690627"/>
          <a:ext cx="2613284" cy="180012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うつわ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8719" y="4954250"/>
        <a:ext cx="1847870" cy="1272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4409-3313-462F-9191-538A20B73F2B}">
      <dsp:nvSpPr>
        <dsp:cNvPr id="0" name=""/>
        <dsp:cNvSpPr/>
      </dsp:nvSpPr>
      <dsp:spPr>
        <a:xfrm rot="2637503">
          <a:off x="4170164" y="4697210"/>
          <a:ext cx="736876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736876" y="234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8AB20-0CD1-4EA1-9648-AD620ED03FD9}">
      <dsp:nvSpPr>
        <dsp:cNvPr id="0" name=""/>
        <dsp:cNvSpPr/>
      </dsp:nvSpPr>
      <dsp:spPr>
        <a:xfrm>
          <a:off x="4273384" y="3347261"/>
          <a:ext cx="604282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604282" y="234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F3CD1-B3C3-4B34-B39F-49AA64CA0A1A}">
      <dsp:nvSpPr>
        <dsp:cNvPr id="0" name=""/>
        <dsp:cNvSpPr/>
      </dsp:nvSpPr>
      <dsp:spPr>
        <a:xfrm rot="18940612">
          <a:off x="4177155" y="2002776"/>
          <a:ext cx="676263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676263" y="234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EE2E7-1CCD-42C5-B7BD-C96ADFE2D0BE}">
      <dsp:nvSpPr>
        <dsp:cNvPr id="0" name=""/>
        <dsp:cNvSpPr/>
      </dsp:nvSpPr>
      <dsp:spPr>
        <a:xfrm>
          <a:off x="1469225" y="1749642"/>
          <a:ext cx="3338859" cy="3242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AA5438-E869-431E-BBB3-A00AE1425113}">
      <dsp:nvSpPr>
        <dsp:cNvPr id="0" name=""/>
        <dsp:cNvSpPr/>
      </dsp:nvSpPr>
      <dsp:spPr>
        <a:xfrm>
          <a:off x="4055264" y="930"/>
          <a:ext cx="3075673" cy="1945249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62</a:t>
          </a:r>
          <a:endParaRPr lang="ko-KR" sz="6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5686" y="285805"/>
        <a:ext cx="2174829" cy="1375499"/>
      </dsp:txXfrm>
    </dsp:sp>
    <dsp:sp modelId="{6349E5DE-2FBA-4DCA-8977-27E4DBC2BF4F}">
      <dsp:nvSpPr>
        <dsp:cNvPr id="0" name=""/>
        <dsp:cNvSpPr/>
      </dsp:nvSpPr>
      <dsp:spPr>
        <a:xfrm>
          <a:off x="4877667" y="2398059"/>
          <a:ext cx="2787523" cy="1945249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endParaRPr lang="ko-KR" sz="6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5890" y="2682934"/>
        <a:ext cx="1971077" cy="1375499"/>
      </dsp:txXfrm>
    </dsp:sp>
    <dsp:sp modelId="{C0A70BA1-C791-4DE9-9E84-A41A3546EFC3}">
      <dsp:nvSpPr>
        <dsp:cNvPr id="0" name=""/>
        <dsp:cNvSpPr/>
      </dsp:nvSpPr>
      <dsp:spPr>
        <a:xfrm>
          <a:off x="4212586" y="4795187"/>
          <a:ext cx="2823957" cy="194524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endParaRPr lang="ko-KR" sz="6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6145" y="5080062"/>
        <a:ext cx="1996839" cy="1375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29A98-58AE-414C-B796-8CB6115A33D9}">
      <dsp:nvSpPr>
        <dsp:cNvPr id="0" name=""/>
        <dsp:cNvSpPr/>
      </dsp:nvSpPr>
      <dsp:spPr>
        <a:xfrm>
          <a:off x="4607396" y="3086100"/>
          <a:ext cx="3771900" cy="377190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じけん</a:t>
          </a:r>
          <a:endParaRPr lang="ko-KR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65716" y="3969650"/>
        <a:ext cx="2255260" cy="1938834"/>
      </dsp:txXfrm>
    </dsp:sp>
    <dsp:sp modelId="{617C9440-0B8A-43CB-90F9-347DC595CA86}">
      <dsp:nvSpPr>
        <dsp:cNvPr id="0" name=""/>
        <dsp:cNvSpPr/>
      </dsp:nvSpPr>
      <dsp:spPr>
        <a:xfrm>
          <a:off x="2412836" y="2194560"/>
          <a:ext cx="2743200" cy="2743200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こと</a:t>
          </a:r>
          <a:endParaRPr lang="ko-K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3445" y="2889343"/>
        <a:ext cx="1361982" cy="1353634"/>
      </dsp:txXfrm>
    </dsp:sp>
    <dsp:sp modelId="{93C03860-FE55-4550-924B-C3B24D9F0451}">
      <dsp:nvSpPr>
        <dsp:cNvPr id="0" name=""/>
        <dsp:cNvSpPr/>
      </dsp:nvSpPr>
      <dsp:spPr>
        <a:xfrm rot="20700000">
          <a:off x="3949307" y="302031"/>
          <a:ext cx="2687776" cy="2687776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/>
            <a:t>ひと</a:t>
          </a:r>
          <a:endParaRPr lang="ko-KR" sz="4000" b="1" kern="1200" dirty="0"/>
        </a:p>
      </dsp:txBody>
      <dsp:txXfrm rot="-20700000">
        <a:off x="4538816" y="891540"/>
        <a:ext cx="1508760" cy="1508760"/>
      </dsp:txXfrm>
    </dsp:sp>
    <dsp:sp modelId="{59F23C1D-1432-4E88-B53D-0DF078566C5D}">
      <dsp:nvSpPr>
        <dsp:cNvPr id="0" name=""/>
        <dsp:cNvSpPr/>
      </dsp:nvSpPr>
      <dsp:spPr>
        <a:xfrm>
          <a:off x="4347556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A87DA-913A-472F-B443-C855D332B866}">
      <dsp:nvSpPr>
        <dsp:cNvPr id="0" name=""/>
        <dsp:cNvSpPr/>
      </dsp:nvSpPr>
      <dsp:spPr>
        <a:xfrm>
          <a:off x="1927020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6DA4C-6C32-4459-9611-236E0493E579}">
      <dsp:nvSpPr>
        <dsp:cNvPr id="0" name=""/>
        <dsp:cNvSpPr/>
      </dsp:nvSpPr>
      <dsp:spPr>
        <a:xfrm>
          <a:off x="3327597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3968" y="4941168"/>
            <a:ext cx="4536504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しと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18:4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29192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ja-JP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かいどううんどうと　</a:t>
            </a:r>
            <a:r>
              <a:rPr lang="en-US" altLang="ja-JP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R</a:t>
            </a:r>
            <a:r>
              <a:rPr lang="en-US" altLang="ko-KR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UTC</a:t>
            </a:r>
            <a:r>
              <a:rPr lang="ja-JP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うんどう</a:t>
            </a:r>
            <a:r>
              <a:rPr lang="en-US" altLang="ko-KR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コリントの</a:t>
            </a:r>
            <a:br>
              <a:rPr lang="en-US" altLang="ja-JP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</a:b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かいどううんどう</a:t>
            </a:r>
            <a:endParaRPr lang="ko-KR" alt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5" y="3356992"/>
            <a:ext cx="4396369" cy="3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6627" y="116632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コリントきょうかいの　</a:t>
            </a:r>
            <a:br>
              <a:rPr lang="en-US" altLang="ja-JP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はじまり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700808"/>
            <a:ext cx="8856984" cy="1008112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でんどうしゃと　でんどうでしの　</a:t>
            </a:r>
            <a:endParaRPr lang="en-US" altLang="ja-JP" sz="42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であいから　はじまり</a:t>
            </a:r>
            <a:endParaRPr lang="ko-KR" altLang="en-US" sz="42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8898" y="3573016"/>
            <a:ext cx="8856984" cy="1008112"/>
          </a:xfrm>
          <a:prstGeom prst="roundRect">
            <a:avLst/>
          </a:prstGeom>
          <a:solidFill>
            <a:srgbClr val="DBD6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であいの　しゅくふくで　</a:t>
            </a:r>
            <a:endParaRPr lang="en-US" altLang="ja-JP" sz="42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ミッションホームが　たつ</a:t>
            </a:r>
            <a:endParaRPr lang="ko-KR" altLang="en-US" sz="42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8898" y="5445224"/>
            <a:ext cx="8856984" cy="1008112"/>
          </a:xfrm>
          <a:prstGeom prst="roundRect">
            <a:avLst/>
          </a:prstGeom>
          <a:solidFill>
            <a:srgbClr val="8E8B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でんどうしゃの　ために　いのりが　</a:t>
            </a:r>
            <a:endParaRPr lang="en-US" altLang="ja-JP" sz="42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ひつよう</a:t>
            </a:r>
            <a:endParaRPr lang="ko-KR" altLang="en-US" sz="42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4211960" y="2872332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4211960" y="4708878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316493" cy="9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2909391805"/>
              </p:ext>
            </p:extLst>
          </p:nvPr>
        </p:nvGraphicFramePr>
        <p:xfrm>
          <a:off x="-468560" y="0"/>
          <a:ext cx="99005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かいどううんどうと　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RUTC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－コリントの　かいどううんどう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93991849"/>
              </p:ext>
            </p:extLst>
          </p:nvPr>
        </p:nvGraphicFramePr>
        <p:xfrm>
          <a:off x="395536" y="116632"/>
          <a:ext cx="828092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타원 4"/>
          <p:cNvSpPr/>
          <p:nvPr/>
        </p:nvSpPr>
        <p:spPr>
          <a:xfrm>
            <a:off x="539552" y="2564904"/>
            <a:ext cx="2267475" cy="187220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いっしょうの　ないよう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7" name="Picture 1" descr="영접 기도.ps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168" y="2026652"/>
            <a:ext cx="2915816" cy="2900754"/>
          </a:xfrm>
          <a:prstGeom prst="rect">
            <a:avLst/>
          </a:prstGeom>
          <a:noFill/>
          <a:ln>
            <a:noFill/>
          </a:ln>
          <a:effectLst>
            <a:outerShdw blurRad="228600" dist="177800" dir="108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644355562"/>
              </p:ext>
            </p:extLst>
          </p:nvPr>
        </p:nvGraphicFramePr>
        <p:xfrm>
          <a:off x="395536" y="116632"/>
          <a:ext cx="828092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타원 4"/>
          <p:cNvSpPr/>
          <p:nvPr/>
        </p:nvSpPr>
        <p:spPr>
          <a:xfrm>
            <a:off x="539552" y="2564904"/>
            <a:ext cx="2267475" cy="187220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いっしょうの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あじわい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26" name="Picture 2" descr="C:\Users\Administrator\Desktop\바탕화면\학원복음화\자료\다윗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20" y="2564904"/>
            <a:ext cx="3044380" cy="249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592535176"/>
              </p:ext>
            </p:extLst>
          </p:nvPr>
        </p:nvGraphicFramePr>
        <p:xfrm>
          <a:off x="-1908720" y="15219"/>
          <a:ext cx="1245738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타원 4"/>
          <p:cNvSpPr/>
          <p:nvPr/>
        </p:nvSpPr>
        <p:spPr>
          <a:xfrm>
            <a:off x="395536" y="2291700"/>
            <a:ext cx="2304256" cy="223224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いっしょうの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しょうにん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37" y="2291700"/>
            <a:ext cx="3290069" cy="249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74" y="188640"/>
            <a:ext cx="9144000" cy="1152128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ea"/>
                <a:ea typeface="+mn-ea"/>
              </a:rPr>
              <a:t>であいの　しゅくふく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518535" cy="4264998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427984" y="379849"/>
            <a:ext cx="4464496" cy="236578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かこくの</a:t>
            </a:r>
            <a:endParaRPr lang="en-US" altLang="ja-JP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じゅうしょくしゃ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" y="379849"/>
            <a:ext cx="5574461" cy="64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9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95536" y="332656"/>
            <a:ext cx="8208912" cy="122413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じだいを　いかす　でんどうしゃ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2" descr="C:\Users\Administrator\Desktop\바탕화면\학원복음화\2019\12월학원복음화\49과 점검-기도\학원복음화 49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0" y="1988840"/>
            <a:ext cx="6841370" cy="48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4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005321" y="260648"/>
            <a:ext cx="7278670" cy="122413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でんどうしゃと　</a:t>
            </a:r>
            <a:endParaRPr lang="en-US" altLang="ja-JP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であいの　しゅくふく</a:t>
            </a:r>
            <a:endParaRPr lang="ko-KR" altLang="en-US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Picture 2" descr="C:\Users\Administrator\Desktop\바탕화면\학원복음화\2019\12월학원복음화\학원복음화 48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1"/>
            <a:ext cx="684457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7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72"/>
            <a:ext cx="9755479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b="1" dirty="0">
                <a:ln w="3175" cmpd="sng">
                  <a:solidFill>
                    <a:schemeClr val="bg1"/>
                  </a:solidFill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600" b="1" dirty="0">
                <a:ln w="3175" cmpd="sng">
                  <a:solidFill>
                    <a:schemeClr val="bg1"/>
                  </a:solidFill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かいどううんどう</a:t>
            </a:r>
            <a:endParaRPr lang="ko-KR" altLang="en-US" sz="5600" b="1" dirty="0">
              <a:ln w="3175" cmpd="sng">
                <a:solidFill>
                  <a:schemeClr val="bg1"/>
                </a:solidFill>
                <a:prstDash val="solid"/>
              </a:ln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02935" y="5696397"/>
            <a:ext cx="6286530" cy="3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오른쪽 화살표 19"/>
          <p:cNvSpPr/>
          <p:nvPr/>
        </p:nvSpPr>
        <p:spPr>
          <a:xfrm>
            <a:off x="467544" y="1328268"/>
            <a:ext cx="8136904" cy="2016224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</a:t>
            </a:r>
            <a:r>
              <a:rPr lang="ja-JP" altLang="en-US" sz="3600" dirty="0"/>
              <a:t>でんどうしゃと　でんどう　でしが</a:t>
            </a:r>
            <a:endParaRPr lang="en-US" altLang="ja-JP" sz="3600" dirty="0"/>
          </a:p>
          <a:p>
            <a:r>
              <a:rPr lang="ja-JP" altLang="en-US" sz="3600" dirty="0"/>
              <a:t>ともに　かいどううんどう</a:t>
            </a:r>
            <a:endParaRPr lang="ko-KR" altLang="en-US" sz="32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67544" y="2984452"/>
            <a:ext cx="8136904" cy="2016224"/>
          </a:xfrm>
          <a:prstGeom prst="right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あんそくにち　ごとに　かいどうで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ろんじて　せっとく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467544" y="4712644"/>
            <a:ext cx="8136904" cy="2016224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 </a:t>
            </a:r>
            <a:r>
              <a:rPr lang="ja-JP" altLang="en-US" sz="3600" dirty="0"/>
              <a:t>アポロぼくしに　せいかくな　</a:t>
            </a:r>
            <a:endParaRPr lang="en-US" altLang="ja-JP" sz="3600" dirty="0"/>
          </a:p>
          <a:p>
            <a:r>
              <a:rPr lang="ja-JP" altLang="en-US" sz="3600" dirty="0"/>
              <a:t>　ふくいんを　つたえる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58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16267</TotalTime>
  <Words>212</Words>
  <Application>Microsoft Office PowerPoint</Application>
  <PresentationFormat>画面に合わせる (4:3)</PresentationFormat>
  <Paragraphs>68</Paragraphs>
  <Slides>12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(3) 양평군체 B</vt:lpstr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  かいどううんどうと　RUTCうんどう       コリントの かいどううんどう</vt:lpstr>
      <vt:lpstr>PowerPoint プレゼンテーション</vt:lpstr>
      <vt:lpstr>PowerPoint プレゼンテーション</vt:lpstr>
      <vt:lpstr>PowerPoint プレゼンテーション</vt:lpstr>
      <vt:lpstr> 1. であいの　しゅくふく</vt:lpstr>
      <vt:lpstr> </vt:lpstr>
      <vt:lpstr> </vt:lpstr>
      <vt:lpstr> </vt:lpstr>
      <vt:lpstr> 2. かいどううんどう</vt:lpstr>
      <vt:lpstr> 3. コリントきょうかいの　 　　はじまり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503</cp:revision>
  <dcterms:created xsi:type="dcterms:W3CDTF">2019-04-04T19:07:56Z</dcterms:created>
  <dcterms:modified xsi:type="dcterms:W3CDTF">2020-03-14T03:58:02Z</dcterms:modified>
</cp:coreProperties>
</file>