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480" r:id="rId3"/>
    <p:sldId id="515" r:id="rId4"/>
    <p:sldId id="516" r:id="rId5"/>
    <p:sldId id="274" r:id="rId6"/>
    <p:sldId id="509" r:id="rId7"/>
    <p:sldId id="513" r:id="rId8"/>
    <p:sldId id="514" r:id="rId9"/>
    <p:sldId id="481" r:id="rId10"/>
    <p:sldId id="482" r:id="rId11"/>
    <p:sldId id="455" r:id="rId12"/>
    <p:sldId id="41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B00"/>
    <a:srgbClr val="B4B000"/>
    <a:srgbClr val="DBD600"/>
    <a:srgbClr val="0033CC"/>
    <a:srgbClr val="0099FF"/>
    <a:srgbClr val="66CCFF"/>
    <a:srgbClr val="008000"/>
    <a:srgbClr val="00CC00"/>
    <a:srgbClr val="00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4424" autoAdjust="0"/>
  </p:normalViewPr>
  <p:slideViewPr>
    <p:cSldViewPr>
      <p:cViewPr varScale="1">
        <p:scale>
          <a:sx n="68" d="100"/>
          <a:sy n="6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みことば　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　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でんどう　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D00F71B0-2480-4AD2-8026-EB928E4D5EE6}" type="pres">
      <dgm:prSet presAssocID="{A6E8F050-336E-4735-8724-0BD465F9EBCB}" presName="cycle" presStyleCnt="0">
        <dgm:presLayoutVars>
          <dgm:dir/>
          <dgm:resizeHandles val="exact"/>
        </dgm:presLayoutVars>
      </dgm:prSet>
      <dgm:spPr/>
    </dgm:pt>
    <dgm:pt modelId="{B1E588AC-8D5A-4494-9B9A-82D1F1DDFB37}" type="pres">
      <dgm:prSet presAssocID="{4E88B132-859C-4FBB-A80E-D6955A103D8B}" presName="node" presStyleLbl="node1" presStyleIdx="0" presStyleCnt="3" custScaleY="46596">
        <dgm:presLayoutVars>
          <dgm:bulletEnabled val="1"/>
        </dgm:presLayoutVars>
      </dgm:prSet>
      <dgm:spPr/>
    </dgm:pt>
    <dgm:pt modelId="{A9E7EAB7-8DD9-46F9-B9D6-DA77E047F1B1}" type="pres">
      <dgm:prSet presAssocID="{4E88B132-859C-4FBB-A80E-D6955A103D8B}" presName="spNode" presStyleCnt="0"/>
      <dgm:spPr/>
    </dgm:pt>
    <dgm:pt modelId="{694B111D-254E-4F00-AA68-36DF1999BEC0}" type="pres">
      <dgm:prSet presAssocID="{F03C206F-83B7-443B-AC89-2ECFABFADA78}" presName="sibTrans" presStyleLbl="sibTrans1D1" presStyleIdx="0" presStyleCnt="3"/>
      <dgm:spPr/>
    </dgm:pt>
    <dgm:pt modelId="{EDA06EF7-F72A-4A1F-B78A-531DFF2C63B8}" type="pres">
      <dgm:prSet presAssocID="{A00ADC47-04E0-4C0B-A3A8-F4F3FAB4F3A2}" presName="node" presStyleLbl="node1" presStyleIdx="1" presStyleCnt="3" custScaleY="52568">
        <dgm:presLayoutVars>
          <dgm:bulletEnabled val="1"/>
        </dgm:presLayoutVars>
      </dgm:prSet>
      <dgm:spPr/>
    </dgm:pt>
    <dgm:pt modelId="{4B01BA7A-A7A1-4540-882C-1DBB05044EA8}" type="pres">
      <dgm:prSet presAssocID="{A00ADC47-04E0-4C0B-A3A8-F4F3FAB4F3A2}" presName="spNode" presStyleCnt="0"/>
      <dgm:spPr/>
    </dgm:pt>
    <dgm:pt modelId="{4C1199B7-324B-4826-B018-0DFC97131E6D}" type="pres">
      <dgm:prSet presAssocID="{5D8AF8CA-471A-4075-BBED-ECBED3B235B7}" presName="sibTrans" presStyleLbl="sibTrans1D1" presStyleIdx="1" presStyleCnt="3"/>
      <dgm:spPr/>
    </dgm:pt>
    <dgm:pt modelId="{0E139EA4-171F-45C3-8F51-035D588C7EEA}" type="pres">
      <dgm:prSet presAssocID="{686687DE-A654-4A1C-927E-DAD315F685E0}" presName="node" presStyleLbl="node1" presStyleIdx="2" presStyleCnt="3" custScaleY="45405">
        <dgm:presLayoutVars>
          <dgm:bulletEnabled val="1"/>
        </dgm:presLayoutVars>
      </dgm:prSet>
      <dgm:spPr/>
    </dgm:pt>
    <dgm:pt modelId="{B8BBEE18-64BF-476C-8921-3BFEFD31A3C0}" type="pres">
      <dgm:prSet presAssocID="{686687DE-A654-4A1C-927E-DAD315F685E0}" presName="spNode" presStyleCnt="0"/>
      <dgm:spPr/>
    </dgm:pt>
    <dgm:pt modelId="{D8E72440-CD63-4F10-8F98-ED97C0CB2A78}" type="pres">
      <dgm:prSet presAssocID="{2F031AEE-F527-4BE2-8020-E062AF6C3CCD}" presName="sibTrans" presStyleLbl="sibTrans1D1" presStyleIdx="2" presStyleCnt="3"/>
      <dgm:spPr/>
    </dgm:pt>
  </dgm:ptLst>
  <dgm:cxnLst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2343BB72-5B67-47A3-8EAE-32716B6A5D66}" type="presOf" srcId="{4E88B132-859C-4FBB-A80E-D6955A103D8B}" destId="{B1E588AC-8D5A-4494-9B9A-82D1F1DDFB37}" srcOrd="0" destOrd="0" presId="urn:microsoft.com/office/officeart/2005/8/layout/cycle6"/>
    <dgm:cxn modelId="{1DB3F45A-4BA5-423D-B507-E2FD024D2ACE}" type="presOf" srcId="{686687DE-A654-4A1C-927E-DAD315F685E0}" destId="{0E139EA4-171F-45C3-8F51-035D588C7EEA}" srcOrd="0" destOrd="0" presId="urn:microsoft.com/office/officeart/2005/8/layout/cycle6"/>
    <dgm:cxn modelId="{18614380-D3CB-42BA-841B-7015E5ADFF0B}" type="presOf" srcId="{A00ADC47-04E0-4C0B-A3A8-F4F3FAB4F3A2}" destId="{EDA06EF7-F72A-4A1F-B78A-531DFF2C63B8}" srcOrd="0" destOrd="0" presId="urn:microsoft.com/office/officeart/2005/8/layout/cycle6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AB3A0EAB-4685-432D-8751-CED4122E452E}" type="presOf" srcId="{2F031AEE-F527-4BE2-8020-E062AF6C3CCD}" destId="{D8E72440-CD63-4F10-8F98-ED97C0CB2A78}" srcOrd="0" destOrd="0" presId="urn:microsoft.com/office/officeart/2005/8/layout/cycle6"/>
    <dgm:cxn modelId="{BB24F8BE-E6BF-46FD-9F31-50B2C644AB76}" type="presOf" srcId="{5D8AF8CA-471A-4075-BBED-ECBED3B235B7}" destId="{4C1199B7-324B-4826-B018-0DFC97131E6D}" srcOrd="0" destOrd="0" presId="urn:microsoft.com/office/officeart/2005/8/layout/cycle6"/>
    <dgm:cxn modelId="{AD457DC9-976E-4E0F-8F42-B3B7E6AAFCCF}" type="presOf" srcId="{A6E8F050-336E-4735-8724-0BD465F9EBCB}" destId="{D00F71B0-2480-4AD2-8026-EB928E4D5EE6}" srcOrd="0" destOrd="0" presId="urn:microsoft.com/office/officeart/2005/8/layout/cycle6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1D4459F7-9BB9-48B9-A3C2-E623A53D2797}" type="presOf" srcId="{F03C206F-83B7-443B-AC89-2ECFABFADA78}" destId="{694B111D-254E-4F00-AA68-36DF1999BEC0}" srcOrd="0" destOrd="0" presId="urn:microsoft.com/office/officeart/2005/8/layout/cycle6"/>
    <dgm:cxn modelId="{95FC4DAE-C09A-414E-B8B1-4B69C68583BF}" type="presParOf" srcId="{D00F71B0-2480-4AD2-8026-EB928E4D5EE6}" destId="{B1E588AC-8D5A-4494-9B9A-82D1F1DDFB37}" srcOrd="0" destOrd="0" presId="urn:microsoft.com/office/officeart/2005/8/layout/cycle6"/>
    <dgm:cxn modelId="{74B10F3D-B0E2-4067-B0CC-037C0D87A15B}" type="presParOf" srcId="{D00F71B0-2480-4AD2-8026-EB928E4D5EE6}" destId="{A9E7EAB7-8DD9-46F9-B9D6-DA77E047F1B1}" srcOrd="1" destOrd="0" presId="urn:microsoft.com/office/officeart/2005/8/layout/cycle6"/>
    <dgm:cxn modelId="{00578D50-5979-45FE-B1BE-921335250192}" type="presParOf" srcId="{D00F71B0-2480-4AD2-8026-EB928E4D5EE6}" destId="{694B111D-254E-4F00-AA68-36DF1999BEC0}" srcOrd="2" destOrd="0" presId="urn:microsoft.com/office/officeart/2005/8/layout/cycle6"/>
    <dgm:cxn modelId="{D65C5A6A-CDA6-489C-A471-BE4E6289E2D4}" type="presParOf" srcId="{D00F71B0-2480-4AD2-8026-EB928E4D5EE6}" destId="{EDA06EF7-F72A-4A1F-B78A-531DFF2C63B8}" srcOrd="3" destOrd="0" presId="urn:microsoft.com/office/officeart/2005/8/layout/cycle6"/>
    <dgm:cxn modelId="{38668883-BD76-4CED-A70D-9544B6BE5289}" type="presParOf" srcId="{D00F71B0-2480-4AD2-8026-EB928E4D5EE6}" destId="{4B01BA7A-A7A1-4540-882C-1DBB05044EA8}" srcOrd="4" destOrd="0" presId="urn:microsoft.com/office/officeart/2005/8/layout/cycle6"/>
    <dgm:cxn modelId="{8BA4EBC9-E693-431B-9358-76862FDC83F4}" type="presParOf" srcId="{D00F71B0-2480-4AD2-8026-EB928E4D5EE6}" destId="{4C1199B7-324B-4826-B018-0DFC97131E6D}" srcOrd="5" destOrd="0" presId="urn:microsoft.com/office/officeart/2005/8/layout/cycle6"/>
    <dgm:cxn modelId="{62DA5378-D497-427B-94FD-EFDCD57F9426}" type="presParOf" srcId="{D00F71B0-2480-4AD2-8026-EB928E4D5EE6}" destId="{0E139EA4-171F-45C3-8F51-035D588C7EEA}" srcOrd="6" destOrd="0" presId="urn:microsoft.com/office/officeart/2005/8/layout/cycle6"/>
    <dgm:cxn modelId="{275AF371-1EFF-49EC-9015-9EB26264DDCF}" type="presParOf" srcId="{D00F71B0-2480-4AD2-8026-EB928E4D5EE6}" destId="{B8BBEE18-64BF-476C-8921-3BFEFD31A3C0}" srcOrd="7" destOrd="0" presId="urn:microsoft.com/office/officeart/2005/8/layout/cycle6"/>
    <dgm:cxn modelId="{3D871F44-9BEC-400F-A0A5-50E7CB37D090}" type="presParOf" srcId="{D00F71B0-2480-4AD2-8026-EB928E4D5EE6}" destId="{D8E72440-CD63-4F10-8F98-ED97C0CB2A7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cycle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タイム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サミットしせい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サミットうつわ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D00F71B0-2480-4AD2-8026-EB928E4D5EE6}" type="pres">
      <dgm:prSet presAssocID="{A6E8F050-336E-4735-8724-0BD465F9EBCB}" presName="cycle" presStyleCnt="0">
        <dgm:presLayoutVars>
          <dgm:dir/>
          <dgm:resizeHandles val="exact"/>
        </dgm:presLayoutVars>
      </dgm:prSet>
      <dgm:spPr/>
    </dgm:pt>
    <dgm:pt modelId="{B1E588AC-8D5A-4494-9B9A-82D1F1DDFB37}" type="pres">
      <dgm:prSet presAssocID="{4E88B132-859C-4FBB-A80E-D6955A103D8B}" presName="node" presStyleLbl="node1" presStyleIdx="0" presStyleCnt="3" custScaleY="46596">
        <dgm:presLayoutVars>
          <dgm:bulletEnabled val="1"/>
        </dgm:presLayoutVars>
      </dgm:prSet>
      <dgm:spPr/>
    </dgm:pt>
    <dgm:pt modelId="{A9E7EAB7-8DD9-46F9-B9D6-DA77E047F1B1}" type="pres">
      <dgm:prSet presAssocID="{4E88B132-859C-4FBB-A80E-D6955A103D8B}" presName="spNode" presStyleCnt="0"/>
      <dgm:spPr/>
    </dgm:pt>
    <dgm:pt modelId="{694B111D-254E-4F00-AA68-36DF1999BEC0}" type="pres">
      <dgm:prSet presAssocID="{F03C206F-83B7-443B-AC89-2ECFABFADA78}" presName="sibTrans" presStyleLbl="sibTrans1D1" presStyleIdx="0" presStyleCnt="3"/>
      <dgm:spPr/>
    </dgm:pt>
    <dgm:pt modelId="{EDA06EF7-F72A-4A1F-B78A-531DFF2C63B8}" type="pres">
      <dgm:prSet presAssocID="{A00ADC47-04E0-4C0B-A3A8-F4F3FAB4F3A2}" presName="node" presStyleLbl="node1" presStyleIdx="1" presStyleCnt="3" custScaleY="52568">
        <dgm:presLayoutVars>
          <dgm:bulletEnabled val="1"/>
        </dgm:presLayoutVars>
      </dgm:prSet>
      <dgm:spPr/>
    </dgm:pt>
    <dgm:pt modelId="{4B01BA7A-A7A1-4540-882C-1DBB05044EA8}" type="pres">
      <dgm:prSet presAssocID="{A00ADC47-04E0-4C0B-A3A8-F4F3FAB4F3A2}" presName="spNode" presStyleCnt="0"/>
      <dgm:spPr/>
    </dgm:pt>
    <dgm:pt modelId="{4C1199B7-324B-4826-B018-0DFC97131E6D}" type="pres">
      <dgm:prSet presAssocID="{5D8AF8CA-471A-4075-BBED-ECBED3B235B7}" presName="sibTrans" presStyleLbl="sibTrans1D1" presStyleIdx="1" presStyleCnt="3"/>
      <dgm:spPr/>
    </dgm:pt>
    <dgm:pt modelId="{0E139EA4-171F-45C3-8F51-035D588C7EEA}" type="pres">
      <dgm:prSet presAssocID="{686687DE-A654-4A1C-927E-DAD315F685E0}" presName="node" presStyleLbl="node1" presStyleIdx="2" presStyleCnt="3" custScaleY="45405">
        <dgm:presLayoutVars>
          <dgm:bulletEnabled val="1"/>
        </dgm:presLayoutVars>
      </dgm:prSet>
      <dgm:spPr/>
    </dgm:pt>
    <dgm:pt modelId="{B8BBEE18-64BF-476C-8921-3BFEFD31A3C0}" type="pres">
      <dgm:prSet presAssocID="{686687DE-A654-4A1C-927E-DAD315F685E0}" presName="spNode" presStyleCnt="0"/>
      <dgm:spPr/>
    </dgm:pt>
    <dgm:pt modelId="{D8E72440-CD63-4F10-8F98-ED97C0CB2A78}" type="pres">
      <dgm:prSet presAssocID="{2F031AEE-F527-4BE2-8020-E062AF6C3CCD}" presName="sibTrans" presStyleLbl="sibTrans1D1" presStyleIdx="2" presStyleCnt="3"/>
      <dgm:spPr/>
    </dgm:pt>
  </dgm:ptLst>
  <dgm:cxnLst>
    <dgm:cxn modelId="{C92C810D-F2C0-4A0A-999B-3B065631DAF6}" type="presOf" srcId="{686687DE-A654-4A1C-927E-DAD315F685E0}" destId="{0E139EA4-171F-45C3-8F51-035D588C7EEA}" srcOrd="0" destOrd="0" presId="urn:microsoft.com/office/officeart/2005/8/layout/cycle6"/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5401382A-4AC3-4B66-BA35-EB4F28893C4B}" type="presOf" srcId="{F03C206F-83B7-443B-AC89-2ECFABFADA78}" destId="{694B111D-254E-4F00-AA68-36DF1999BEC0}" srcOrd="0" destOrd="0" presId="urn:microsoft.com/office/officeart/2005/8/layout/cycle6"/>
    <dgm:cxn modelId="{7475695F-8323-478B-8A1B-F61AC31C8982}" type="presOf" srcId="{4E88B132-859C-4FBB-A80E-D6955A103D8B}" destId="{B1E588AC-8D5A-4494-9B9A-82D1F1DDFB37}" srcOrd="0" destOrd="0" presId="urn:microsoft.com/office/officeart/2005/8/layout/cycle6"/>
    <dgm:cxn modelId="{1536A252-B095-4A24-96B9-702BF47496C4}" type="presOf" srcId="{A6E8F050-336E-4735-8724-0BD465F9EBCB}" destId="{D00F71B0-2480-4AD2-8026-EB928E4D5EE6}" srcOrd="0" destOrd="0" presId="urn:microsoft.com/office/officeart/2005/8/layout/cycle6"/>
    <dgm:cxn modelId="{2A3F7E88-C0D5-43A1-A2C2-5FDB57F3A8AF}" type="presOf" srcId="{5D8AF8CA-471A-4075-BBED-ECBED3B235B7}" destId="{4C1199B7-324B-4826-B018-0DFC97131E6D}" srcOrd="0" destOrd="0" presId="urn:microsoft.com/office/officeart/2005/8/layout/cycle6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E8CEB7C8-D28A-44D7-AFD3-F42880B95D1E}" type="presOf" srcId="{A00ADC47-04E0-4C0B-A3A8-F4F3FAB4F3A2}" destId="{EDA06EF7-F72A-4A1F-B78A-531DFF2C63B8}" srcOrd="0" destOrd="0" presId="urn:microsoft.com/office/officeart/2005/8/layout/cycle6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CD4D90EC-0216-41E0-A1D1-A15BA668E5A4}" type="presOf" srcId="{2F031AEE-F527-4BE2-8020-E062AF6C3CCD}" destId="{D8E72440-CD63-4F10-8F98-ED97C0CB2A78}" srcOrd="0" destOrd="0" presId="urn:microsoft.com/office/officeart/2005/8/layout/cycle6"/>
    <dgm:cxn modelId="{11887E68-4897-41C0-B5ED-5D1C2E34F4A5}" type="presParOf" srcId="{D00F71B0-2480-4AD2-8026-EB928E4D5EE6}" destId="{B1E588AC-8D5A-4494-9B9A-82D1F1DDFB37}" srcOrd="0" destOrd="0" presId="urn:microsoft.com/office/officeart/2005/8/layout/cycle6"/>
    <dgm:cxn modelId="{6EE70A32-02B7-4ADB-8CB8-EFEB985392D0}" type="presParOf" srcId="{D00F71B0-2480-4AD2-8026-EB928E4D5EE6}" destId="{A9E7EAB7-8DD9-46F9-B9D6-DA77E047F1B1}" srcOrd="1" destOrd="0" presId="urn:microsoft.com/office/officeart/2005/8/layout/cycle6"/>
    <dgm:cxn modelId="{4218F0C5-ABE1-4DA8-A5AE-8A77991FE491}" type="presParOf" srcId="{D00F71B0-2480-4AD2-8026-EB928E4D5EE6}" destId="{694B111D-254E-4F00-AA68-36DF1999BEC0}" srcOrd="2" destOrd="0" presId="urn:microsoft.com/office/officeart/2005/8/layout/cycle6"/>
    <dgm:cxn modelId="{5699CF43-5806-4650-9B5E-DFBC464ECF9D}" type="presParOf" srcId="{D00F71B0-2480-4AD2-8026-EB928E4D5EE6}" destId="{EDA06EF7-F72A-4A1F-B78A-531DFF2C63B8}" srcOrd="3" destOrd="0" presId="urn:microsoft.com/office/officeart/2005/8/layout/cycle6"/>
    <dgm:cxn modelId="{D12A81FF-6D60-4BB3-AC9A-1310FE886E3B}" type="presParOf" srcId="{D00F71B0-2480-4AD2-8026-EB928E4D5EE6}" destId="{4B01BA7A-A7A1-4540-882C-1DBB05044EA8}" srcOrd="4" destOrd="0" presId="urn:microsoft.com/office/officeart/2005/8/layout/cycle6"/>
    <dgm:cxn modelId="{4141FB7F-C4B8-460B-9D46-6AC4C8ED6C4F}" type="presParOf" srcId="{D00F71B0-2480-4AD2-8026-EB928E4D5EE6}" destId="{4C1199B7-324B-4826-B018-0DFC97131E6D}" srcOrd="5" destOrd="0" presId="urn:microsoft.com/office/officeart/2005/8/layout/cycle6"/>
    <dgm:cxn modelId="{EB6FDDB5-1B44-486F-9AF2-3770143356CA}" type="presParOf" srcId="{D00F71B0-2480-4AD2-8026-EB928E4D5EE6}" destId="{0E139EA4-171F-45C3-8F51-035D588C7EEA}" srcOrd="6" destOrd="0" presId="urn:microsoft.com/office/officeart/2005/8/layout/cycle6"/>
    <dgm:cxn modelId="{DB2C065E-37F1-4BC9-B8C5-9602591D917D}" type="presParOf" srcId="{D00F71B0-2480-4AD2-8026-EB928E4D5EE6}" destId="{B8BBEE18-64BF-476C-8921-3BFEFD31A3C0}" srcOrd="7" destOrd="0" presId="urn:microsoft.com/office/officeart/2005/8/layout/cycle6"/>
    <dgm:cxn modelId="{EC6CCC9F-5683-4B82-875F-8655BAB33F8E}" type="presParOf" srcId="{D00F71B0-2480-4AD2-8026-EB928E4D5EE6}" destId="{D8E72440-CD63-4F10-8F98-ED97C0CB2A7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cycle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D00F71B0-2480-4AD2-8026-EB928E4D5EE6}" type="pres">
      <dgm:prSet presAssocID="{A6E8F050-336E-4735-8724-0BD465F9EBCB}" presName="cycle" presStyleCnt="0">
        <dgm:presLayoutVars>
          <dgm:dir/>
          <dgm:resizeHandles val="exact"/>
        </dgm:presLayoutVars>
      </dgm:prSet>
      <dgm:spPr/>
    </dgm:pt>
    <dgm:pt modelId="{B1E588AC-8D5A-4494-9B9A-82D1F1DDFB37}" type="pres">
      <dgm:prSet presAssocID="{4E88B132-859C-4FBB-A80E-D6955A103D8B}" presName="node" presStyleLbl="node1" presStyleIdx="0" presStyleCnt="3" custScaleY="46596">
        <dgm:presLayoutVars>
          <dgm:bulletEnabled val="1"/>
        </dgm:presLayoutVars>
      </dgm:prSet>
      <dgm:spPr/>
    </dgm:pt>
    <dgm:pt modelId="{A9E7EAB7-8DD9-46F9-B9D6-DA77E047F1B1}" type="pres">
      <dgm:prSet presAssocID="{4E88B132-859C-4FBB-A80E-D6955A103D8B}" presName="spNode" presStyleCnt="0"/>
      <dgm:spPr/>
    </dgm:pt>
    <dgm:pt modelId="{694B111D-254E-4F00-AA68-36DF1999BEC0}" type="pres">
      <dgm:prSet presAssocID="{F03C206F-83B7-443B-AC89-2ECFABFADA78}" presName="sibTrans" presStyleLbl="sibTrans1D1" presStyleIdx="0" presStyleCnt="3"/>
      <dgm:spPr/>
    </dgm:pt>
    <dgm:pt modelId="{EDA06EF7-F72A-4A1F-B78A-531DFF2C63B8}" type="pres">
      <dgm:prSet presAssocID="{A00ADC47-04E0-4C0B-A3A8-F4F3FAB4F3A2}" presName="node" presStyleLbl="node1" presStyleIdx="1" presStyleCnt="3" custScaleY="52568">
        <dgm:presLayoutVars>
          <dgm:bulletEnabled val="1"/>
        </dgm:presLayoutVars>
      </dgm:prSet>
      <dgm:spPr/>
    </dgm:pt>
    <dgm:pt modelId="{4B01BA7A-A7A1-4540-882C-1DBB05044EA8}" type="pres">
      <dgm:prSet presAssocID="{A00ADC47-04E0-4C0B-A3A8-F4F3FAB4F3A2}" presName="spNode" presStyleCnt="0"/>
      <dgm:spPr/>
    </dgm:pt>
    <dgm:pt modelId="{4C1199B7-324B-4826-B018-0DFC97131E6D}" type="pres">
      <dgm:prSet presAssocID="{5D8AF8CA-471A-4075-BBED-ECBED3B235B7}" presName="sibTrans" presStyleLbl="sibTrans1D1" presStyleIdx="1" presStyleCnt="3"/>
      <dgm:spPr/>
    </dgm:pt>
    <dgm:pt modelId="{0E139EA4-171F-45C3-8F51-035D588C7EEA}" type="pres">
      <dgm:prSet presAssocID="{686687DE-A654-4A1C-927E-DAD315F685E0}" presName="node" presStyleLbl="node1" presStyleIdx="2" presStyleCnt="3" custScaleY="45405">
        <dgm:presLayoutVars>
          <dgm:bulletEnabled val="1"/>
        </dgm:presLayoutVars>
      </dgm:prSet>
      <dgm:spPr/>
    </dgm:pt>
    <dgm:pt modelId="{B8BBEE18-64BF-476C-8921-3BFEFD31A3C0}" type="pres">
      <dgm:prSet presAssocID="{686687DE-A654-4A1C-927E-DAD315F685E0}" presName="spNode" presStyleCnt="0"/>
      <dgm:spPr/>
    </dgm:pt>
    <dgm:pt modelId="{D8E72440-CD63-4F10-8F98-ED97C0CB2A78}" type="pres">
      <dgm:prSet presAssocID="{2F031AEE-F527-4BE2-8020-E062AF6C3CCD}" presName="sibTrans" presStyleLbl="sibTrans1D1" presStyleIdx="2" presStyleCnt="3"/>
      <dgm:spPr/>
    </dgm:pt>
  </dgm:ptLst>
  <dgm:cxnLst>
    <dgm:cxn modelId="{150E9308-AA44-412D-8615-6E82B14AB682}" type="presOf" srcId="{686687DE-A654-4A1C-927E-DAD315F685E0}" destId="{0E139EA4-171F-45C3-8F51-035D588C7EEA}" srcOrd="0" destOrd="0" presId="urn:microsoft.com/office/officeart/2005/8/layout/cycle6"/>
    <dgm:cxn modelId="{97993416-9B19-4815-AE5B-25533F79714D}" type="presOf" srcId="{A00ADC47-04E0-4C0B-A3A8-F4F3FAB4F3A2}" destId="{EDA06EF7-F72A-4A1F-B78A-531DFF2C63B8}" srcOrd="0" destOrd="0" presId="urn:microsoft.com/office/officeart/2005/8/layout/cycle6"/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63FBB26A-D9B1-4772-AC1C-B63A555BC320}" type="presOf" srcId="{4E88B132-859C-4FBB-A80E-D6955A103D8B}" destId="{B1E588AC-8D5A-4494-9B9A-82D1F1DDFB37}" srcOrd="0" destOrd="0" presId="urn:microsoft.com/office/officeart/2005/8/layout/cycle6"/>
    <dgm:cxn modelId="{1CC8508B-0D06-44D7-A2B1-48E0C5913553}" type="presOf" srcId="{A6E8F050-336E-4735-8724-0BD465F9EBCB}" destId="{D00F71B0-2480-4AD2-8026-EB928E4D5EE6}" srcOrd="0" destOrd="0" presId="urn:microsoft.com/office/officeart/2005/8/layout/cycle6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522B8BC6-7120-46E8-815A-DF0C56E3DA18}" type="presOf" srcId="{5D8AF8CA-471A-4075-BBED-ECBED3B235B7}" destId="{4C1199B7-324B-4826-B018-0DFC97131E6D}" srcOrd="0" destOrd="0" presId="urn:microsoft.com/office/officeart/2005/8/layout/cycle6"/>
    <dgm:cxn modelId="{496B57CF-35C0-4C6E-9800-AB0EE5ED3004}" type="presOf" srcId="{2F031AEE-F527-4BE2-8020-E062AF6C3CCD}" destId="{D8E72440-CD63-4F10-8F98-ED97C0CB2A78}" srcOrd="0" destOrd="0" presId="urn:microsoft.com/office/officeart/2005/8/layout/cycle6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348423EA-511E-4230-B070-CB92C339EC16}" type="presOf" srcId="{F03C206F-83B7-443B-AC89-2ECFABFADA78}" destId="{694B111D-254E-4F00-AA68-36DF1999BEC0}" srcOrd="0" destOrd="0" presId="urn:microsoft.com/office/officeart/2005/8/layout/cycle6"/>
    <dgm:cxn modelId="{4A32E584-3CBE-4D55-9220-7DAC55639351}" type="presParOf" srcId="{D00F71B0-2480-4AD2-8026-EB928E4D5EE6}" destId="{B1E588AC-8D5A-4494-9B9A-82D1F1DDFB37}" srcOrd="0" destOrd="0" presId="urn:microsoft.com/office/officeart/2005/8/layout/cycle6"/>
    <dgm:cxn modelId="{5DAF1F95-A5DB-4033-96E9-4407FD380D0E}" type="presParOf" srcId="{D00F71B0-2480-4AD2-8026-EB928E4D5EE6}" destId="{A9E7EAB7-8DD9-46F9-B9D6-DA77E047F1B1}" srcOrd="1" destOrd="0" presId="urn:microsoft.com/office/officeart/2005/8/layout/cycle6"/>
    <dgm:cxn modelId="{C6119458-F688-4820-899B-F150AED4E79C}" type="presParOf" srcId="{D00F71B0-2480-4AD2-8026-EB928E4D5EE6}" destId="{694B111D-254E-4F00-AA68-36DF1999BEC0}" srcOrd="2" destOrd="0" presId="urn:microsoft.com/office/officeart/2005/8/layout/cycle6"/>
    <dgm:cxn modelId="{4571DE0B-C49D-4F38-A089-EE56E25527F8}" type="presParOf" srcId="{D00F71B0-2480-4AD2-8026-EB928E4D5EE6}" destId="{EDA06EF7-F72A-4A1F-B78A-531DFF2C63B8}" srcOrd="3" destOrd="0" presId="urn:microsoft.com/office/officeart/2005/8/layout/cycle6"/>
    <dgm:cxn modelId="{8B6DCEE7-7663-47E3-82A1-D76C538A4307}" type="presParOf" srcId="{D00F71B0-2480-4AD2-8026-EB928E4D5EE6}" destId="{4B01BA7A-A7A1-4540-882C-1DBB05044EA8}" srcOrd="4" destOrd="0" presId="urn:microsoft.com/office/officeart/2005/8/layout/cycle6"/>
    <dgm:cxn modelId="{A8FE5D44-0178-4557-A990-BAE5AF5D02F3}" type="presParOf" srcId="{D00F71B0-2480-4AD2-8026-EB928E4D5EE6}" destId="{4C1199B7-324B-4826-B018-0DFC97131E6D}" srcOrd="5" destOrd="0" presId="urn:microsoft.com/office/officeart/2005/8/layout/cycle6"/>
    <dgm:cxn modelId="{A5521C30-23C3-4A6D-8BCC-0DC4C37E1514}" type="presParOf" srcId="{D00F71B0-2480-4AD2-8026-EB928E4D5EE6}" destId="{0E139EA4-171F-45C3-8F51-035D588C7EEA}" srcOrd="6" destOrd="0" presId="urn:microsoft.com/office/officeart/2005/8/layout/cycle6"/>
    <dgm:cxn modelId="{47F84245-9F22-40F4-BD01-8AA7DF7D8E3E}" type="presParOf" srcId="{D00F71B0-2480-4AD2-8026-EB928E4D5EE6}" destId="{B8BBEE18-64BF-476C-8921-3BFEFD31A3C0}" srcOrd="7" destOrd="0" presId="urn:microsoft.com/office/officeart/2005/8/layout/cycle6"/>
    <dgm:cxn modelId="{97F7D67F-F303-468D-8F8D-BF4B1B43848D}" type="presParOf" srcId="{D00F71B0-2480-4AD2-8026-EB928E4D5EE6}" destId="{D8E72440-CD63-4F10-8F98-ED97C0CB2A7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B8826-1C82-4036-ACBE-7F5AA026E783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8A11949-6295-4BAB-9AF5-C5EB2BE4D468}">
      <dgm:prSet custT="1"/>
      <dgm:spPr/>
      <dgm:t>
        <a:bodyPr/>
        <a:lstStyle/>
        <a:p>
          <a:pPr rtl="0" latinLnBrk="1"/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じけん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49298-5FAC-44F9-91A5-A333AA2D75D3}" type="par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81FAB25E-0907-4AD6-B5CB-4FD1F9A814E8}" type="sib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44D2DDC0-D259-4B24-B69C-E1FDC3F8B188}">
      <dgm:prSet custT="1"/>
      <dgm:spPr/>
      <dgm:t>
        <a:bodyPr/>
        <a:lstStyle/>
        <a:p>
          <a:pPr rtl="0" latinLnBrk="1"/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こと</a:t>
          </a:r>
          <a:endParaRPr lang="ko-K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67EB9-B170-4E2F-8ACC-F67D19179F45}" type="par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00BFFC24-78A1-415F-9A0D-DA8C9A9A9864}" type="sib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1C978E1A-CEC8-4066-934E-C11E79B4C8C6}">
      <dgm:prSet custT="1"/>
      <dgm:spPr/>
      <dgm:t>
        <a:bodyPr/>
        <a:lstStyle/>
        <a:p>
          <a:pPr rtl="0" latinLnBrk="1"/>
          <a:r>
            <a:rPr lang="ja-JP" altLang="en-US" sz="4000" b="1" dirty="0"/>
            <a:t>ひと</a:t>
          </a:r>
          <a:endParaRPr lang="ko-KR" sz="4000" b="1" dirty="0"/>
        </a:p>
      </dgm:t>
    </dgm:pt>
    <dgm:pt modelId="{D8E55507-EA44-4EEB-85BE-391B1220E512}" type="par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CA033B6A-E087-435E-97D5-A0B1DCE012C0}" type="sib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D1139E74-75B1-456A-AF3E-DC0C5C231D23}" type="pres">
      <dgm:prSet presAssocID="{2EAB8826-1C82-4036-ACBE-7F5AA026E783}" presName="cycle" presStyleCnt="0">
        <dgm:presLayoutVars>
          <dgm:dir/>
          <dgm:resizeHandles val="exact"/>
        </dgm:presLayoutVars>
      </dgm:prSet>
      <dgm:spPr/>
    </dgm:pt>
    <dgm:pt modelId="{1D3DBA5B-3C9F-4979-8DEE-8008451E6E9F}" type="pres">
      <dgm:prSet presAssocID="{68A11949-6295-4BAB-9AF5-C5EB2BE4D468}" presName="node" presStyleLbl="node1" presStyleIdx="0" presStyleCnt="3">
        <dgm:presLayoutVars>
          <dgm:bulletEnabled val="1"/>
        </dgm:presLayoutVars>
      </dgm:prSet>
      <dgm:spPr/>
    </dgm:pt>
    <dgm:pt modelId="{548EDA18-92A2-40D5-B30F-25A17F95EF68}" type="pres">
      <dgm:prSet presAssocID="{81FAB25E-0907-4AD6-B5CB-4FD1F9A814E8}" presName="sibTrans" presStyleLbl="sibTrans2D1" presStyleIdx="0" presStyleCnt="3"/>
      <dgm:spPr/>
    </dgm:pt>
    <dgm:pt modelId="{6FA29CFE-574F-4AC5-80BA-70D0CD0E7D4A}" type="pres">
      <dgm:prSet presAssocID="{81FAB25E-0907-4AD6-B5CB-4FD1F9A814E8}" presName="connectorText" presStyleLbl="sibTrans2D1" presStyleIdx="0" presStyleCnt="3"/>
      <dgm:spPr/>
    </dgm:pt>
    <dgm:pt modelId="{92A856AB-32FE-4823-B4AF-2B51906A2B5F}" type="pres">
      <dgm:prSet presAssocID="{44D2DDC0-D259-4B24-B69C-E1FDC3F8B188}" presName="node" presStyleLbl="node1" presStyleIdx="1" presStyleCnt="3">
        <dgm:presLayoutVars>
          <dgm:bulletEnabled val="1"/>
        </dgm:presLayoutVars>
      </dgm:prSet>
      <dgm:spPr/>
    </dgm:pt>
    <dgm:pt modelId="{DE0A5271-052D-4DCB-985B-B92919E3A5A6}" type="pres">
      <dgm:prSet presAssocID="{00BFFC24-78A1-415F-9A0D-DA8C9A9A9864}" presName="sibTrans" presStyleLbl="sibTrans2D1" presStyleIdx="1" presStyleCnt="3"/>
      <dgm:spPr/>
    </dgm:pt>
    <dgm:pt modelId="{959E4B9E-598D-4293-BFA6-3F7A015865E0}" type="pres">
      <dgm:prSet presAssocID="{00BFFC24-78A1-415F-9A0D-DA8C9A9A9864}" presName="connectorText" presStyleLbl="sibTrans2D1" presStyleIdx="1" presStyleCnt="3"/>
      <dgm:spPr/>
    </dgm:pt>
    <dgm:pt modelId="{283E0A86-36E4-49B5-825D-FB28DD7AEC98}" type="pres">
      <dgm:prSet presAssocID="{1C978E1A-CEC8-4066-934E-C11E79B4C8C6}" presName="node" presStyleLbl="node1" presStyleIdx="2" presStyleCnt="3">
        <dgm:presLayoutVars>
          <dgm:bulletEnabled val="1"/>
        </dgm:presLayoutVars>
      </dgm:prSet>
      <dgm:spPr/>
    </dgm:pt>
    <dgm:pt modelId="{7FD7E2CB-E2A4-4A15-820A-FD6D87AEA24F}" type="pres">
      <dgm:prSet presAssocID="{CA033B6A-E087-435E-97D5-A0B1DCE012C0}" presName="sibTrans" presStyleLbl="sibTrans2D1" presStyleIdx="2" presStyleCnt="3"/>
      <dgm:spPr/>
    </dgm:pt>
    <dgm:pt modelId="{EADA09FF-C3E9-41FF-8F8B-AF0C93D04DD7}" type="pres">
      <dgm:prSet presAssocID="{CA033B6A-E087-435E-97D5-A0B1DCE012C0}" presName="connectorText" presStyleLbl="sibTrans2D1" presStyleIdx="2" presStyleCnt="3"/>
      <dgm:spPr/>
    </dgm:pt>
  </dgm:ptLst>
  <dgm:cxnLst>
    <dgm:cxn modelId="{6CEDA507-4DAC-46D0-82A2-CF54E5F35981}" type="presOf" srcId="{44D2DDC0-D259-4B24-B69C-E1FDC3F8B188}" destId="{92A856AB-32FE-4823-B4AF-2B51906A2B5F}" srcOrd="0" destOrd="0" presId="urn:microsoft.com/office/officeart/2005/8/layout/cycle2"/>
    <dgm:cxn modelId="{53825E0F-7CB5-4866-9909-99EEB56B23AE}" type="presOf" srcId="{1C978E1A-CEC8-4066-934E-C11E79B4C8C6}" destId="{283E0A86-36E4-49B5-825D-FB28DD7AEC98}" srcOrd="0" destOrd="0" presId="urn:microsoft.com/office/officeart/2005/8/layout/cycle2"/>
    <dgm:cxn modelId="{07B70F16-EE37-4C76-B23D-3E1512235529}" type="presOf" srcId="{CA033B6A-E087-435E-97D5-A0B1DCE012C0}" destId="{EADA09FF-C3E9-41FF-8F8B-AF0C93D04DD7}" srcOrd="1" destOrd="0" presId="urn:microsoft.com/office/officeart/2005/8/layout/cycle2"/>
    <dgm:cxn modelId="{873AAF35-0CC8-4DA6-AD88-49D5C090DD5E}" srcId="{2EAB8826-1C82-4036-ACBE-7F5AA026E783}" destId="{68A11949-6295-4BAB-9AF5-C5EB2BE4D468}" srcOrd="0" destOrd="0" parTransId="{4FA49298-5FAC-44F9-91A5-A333AA2D75D3}" sibTransId="{81FAB25E-0907-4AD6-B5CB-4FD1F9A814E8}"/>
    <dgm:cxn modelId="{6DD4A067-8558-473F-A646-1A2628CF43F7}" type="presOf" srcId="{81FAB25E-0907-4AD6-B5CB-4FD1F9A814E8}" destId="{548EDA18-92A2-40D5-B30F-25A17F95EF68}" srcOrd="0" destOrd="0" presId="urn:microsoft.com/office/officeart/2005/8/layout/cycle2"/>
    <dgm:cxn modelId="{CF44944B-162A-42C8-8931-62836AC74E07}" type="presOf" srcId="{00BFFC24-78A1-415F-9A0D-DA8C9A9A9864}" destId="{959E4B9E-598D-4293-BFA6-3F7A015865E0}" srcOrd="1" destOrd="0" presId="urn:microsoft.com/office/officeart/2005/8/layout/cycle2"/>
    <dgm:cxn modelId="{6EDD647B-277F-4248-B8B6-1B93B8378474}" type="presOf" srcId="{81FAB25E-0907-4AD6-B5CB-4FD1F9A814E8}" destId="{6FA29CFE-574F-4AC5-80BA-70D0CD0E7D4A}" srcOrd="1" destOrd="0" presId="urn:microsoft.com/office/officeart/2005/8/layout/cycle2"/>
    <dgm:cxn modelId="{1024458A-8D2D-4554-A039-3F62F91E66F3}" type="presOf" srcId="{00BFFC24-78A1-415F-9A0D-DA8C9A9A9864}" destId="{DE0A5271-052D-4DCB-985B-B92919E3A5A6}" srcOrd="0" destOrd="0" presId="urn:microsoft.com/office/officeart/2005/8/layout/cycle2"/>
    <dgm:cxn modelId="{451B02A1-F1D4-4AC9-8005-82B7A0B90CF3}" type="presOf" srcId="{68A11949-6295-4BAB-9AF5-C5EB2BE4D468}" destId="{1D3DBA5B-3C9F-4979-8DEE-8008451E6E9F}" srcOrd="0" destOrd="0" presId="urn:microsoft.com/office/officeart/2005/8/layout/cycle2"/>
    <dgm:cxn modelId="{CD8AC2AA-5760-428C-AA19-A790836AF440}" srcId="{2EAB8826-1C82-4036-ACBE-7F5AA026E783}" destId="{44D2DDC0-D259-4B24-B69C-E1FDC3F8B188}" srcOrd="1" destOrd="0" parTransId="{B4C67EB9-B170-4E2F-8ACC-F67D19179F45}" sibTransId="{00BFFC24-78A1-415F-9A0D-DA8C9A9A9864}"/>
    <dgm:cxn modelId="{7E5F11AB-A362-4A54-99BB-226CC1586068}" srcId="{2EAB8826-1C82-4036-ACBE-7F5AA026E783}" destId="{1C978E1A-CEC8-4066-934E-C11E79B4C8C6}" srcOrd="2" destOrd="0" parTransId="{D8E55507-EA44-4EEB-85BE-391B1220E512}" sibTransId="{CA033B6A-E087-435E-97D5-A0B1DCE012C0}"/>
    <dgm:cxn modelId="{F24D94E1-9810-4AD2-BE9B-65781CB646C1}" type="presOf" srcId="{2EAB8826-1C82-4036-ACBE-7F5AA026E783}" destId="{D1139E74-75B1-456A-AF3E-DC0C5C231D23}" srcOrd="0" destOrd="0" presId="urn:microsoft.com/office/officeart/2005/8/layout/cycle2"/>
    <dgm:cxn modelId="{249396FD-E354-4AC2-9A1C-8B9A5C8694B3}" type="presOf" srcId="{CA033B6A-E087-435E-97D5-A0B1DCE012C0}" destId="{7FD7E2CB-E2A4-4A15-820A-FD6D87AEA24F}" srcOrd="0" destOrd="0" presId="urn:microsoft.com/office/officeart/2005/8/layout/cycle2"/>
    <dgm:cxn modelId="{CFA2C949-0FCB-4D02-BC70-E01DD13C816E}" type="presParOf" srcId="{D1139E74-75B1-456A-AF3E-DC0C5C231D23}" destId="{1D3DBA5B-3C9F-4979-8DEE-8008451E6E9F}" srcOrd="0" destOrd="0" presId="urn:microsoft.com/office/officeart/2005/8/layout/cycle2"/>
    <dgm:cxn modelId="{A4293024-2C57-4AEE-BD12-CC79CD1C1812}" type="presParOf" srcId="{D1139E74-75B1-456A-AF3E-DC0C5C231D23}" destId="{548EDA18-92A2-40D5-B30F-25A17F95EF68}" srcOrd="1" destOrd="0" presId="urn:microsoft.com/office/officeart/2005/8/layout/cycle2"/>
    <dgm:cxn modelId="{0501FE63-F7D5-433B-A91D-95882E48115F}" type="presParOf" srcId="{548EDA18-92A2-40D5-B30F-25A17F95EF68}" destId="{6FA29CFE-574F-4AC5-80BA-70D0CD0E7D4A}" srcOrd="0" destOrd="0" presId="urn:microsoft.com/office/officeart/2005/8/layout/cycle2"/>
    <dgm:cxn modelId="{C2284817-2AD7-44DA-BDEE-3274AF520EDB}" type="presParOf" srcId="{D1139E74-75B1-456A-AF3E-DC0C5C231D23}" destId="{92A856AB-32FE-4823-B4AF-2B51906A2B5F}" srcOrd="2" destOrd="0" presId="urn:microsoft.com/office/officeart/2005/8/layout/cycle2"/>
    <dgm:cxn modelId="{438525AE-84B8-4A3B-92AD-AAA58004FD68}" type="presParOf" srcId="{D1139E74-75B1-456A-AF3E-DC0C5C231D23}" destId="{DE0A5271-052D-4DCB-985B-B92919E3A5A6}" srcOrd="3" destOrd="0" presId="urn:microsoft.com/office/officeart/2005/8/layout/cycle2"/>
    <dgm:cxn modelId="{AAF0D8BA-F421-4276-AFE9-911D05C29A69}" type="presParOf" srcId="{DE0A5271-052D-4DCB-985B-B92919E3A5A6}" destId="{959E4B9E-598D-4293-BFA6-3F7A015865E0}" srcOrd="0" destOrd="0" presId="urn:microsoft.com/office/officeart/2005/8/layout/cycle2"/>
    <dgm:cxn modelId="{C4F18496-3F59-483B-94A3-CE4C20D93FA7}" type="presParOf" srcId="{D1139E74-75B1-456A-AF3E-DC0C5C231D23}" destId="{283E0A86-36E4-49B5-825D-FB28DD7AEC98}" srcOrd="4" destOrd="0" presId="urn:microsoft.com/office/officeart/2005/8/layout/cycle2"/>
    <dgm:cxn modelId="{9BD696B4-6018-4571-9ABB-743486F87A6F}" type="presParOf" srcId="{D1139E74-75B1-456A-AF3E-DC0C5C231D23}" destId="{7FD7E2CB-E2A4-4A15-820A-FD6D87AEA24F}" srcOrd="5" destOrd="0" presId="urn:microsoft.com/office/officeart/2005/8/layout/cycle2"/>
    <dgm:cxn modelId="{D4A106F3-CAC3-4CA9-8430-6E44BAEBFAEB}" type="presParOf" srcId="{7FD7E2CB-E2A4-4A15-820A-FD6D87AEA24F}" destId="{EADA09FF-C3E9-41FF-8F8B-AF0C93D04D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588AC-8D5A-4494-9B9A-82D1F1DDFB37}">
      <dsp:nvSpPr>
        <dsp:cNvPr id="0" name=""/>
        <dsp:cNvSpPr/>
      </dsp:nvSpPr>
      <dsp:spPr>
        <a:xfrm>
          <a:off x="3027164" y="269721"/>
          <a:ext cx="3089671" cy="9357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みことば　せいり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2845" y="315402"/>
        <a:ext cx="2998309" cy="844419"/>
      </dsp:txXfrm>
    </dsp:sp>
    <dsp:sp modelId="{694B111D-254E-4F00-AA68-36DF1999BEC0}">
      <dsp:nvSpPr>
        <dsp:cNvPr id="0" name=""/>
        <dsp:cNvSpPr/>
      </dsp:nvSpPr>
      <dsp:spPr>
        <a:xfrm>
          <a:off x="1272660" y="1054264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3602377" y="163023"/>
              </a:moveTo>
              <a:arcTo wR="2681636" hR="2681636" stAng="17404868" swAng="479026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6EF7-F72A-4A1F-B78A-531DFF2C63B8}">
      <dsp:nvSpPr>
        <dsp:cNvPr id="0" name=""/>
        <dsp:cNvSpPr/>
      </dsp:nvSpPr>
      <dsp:spPr>
        <a:xfrm>
          <a:off x="5349529" y="4232209"/>
          <a:ext cx="3089671" cy="105571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　せいり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1065" y="4283745"/>
        <a:ext cx="2986599" cy="952644"/>
      </dsp:txXfrm>
    </dsp:sp>
    <dsp:sp modelId="{4C1199B7-324B-4826-B018-0DFC97131E6D}">
      <dsp:nvSpPr>
        <dsp:cNvPr id="0" name=""/>
        <dsp:cNvSpPr/>
      </dsp:nvSpPr>
      <dsp:spPr>
        <a:xfrm>
          <a:off x="1890363" y="737612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577489" y="4578189"/>
              </a:moveTo>
              <a:arcTo wR="2681636" hR="2681636" stAng="2700635" swAng="552506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39EA4-171F-45C3-8F51-035D588C7EEA}">
      <dsp:nvSpPr>
        <dsp:cNvPr id="0" name=""/>
        <dsp:cNvSpPr/>
      </dsp:nvSpPr>
      <dsp:spPr>
        <a:xfrm>
          <a:off x="704798" y="4304135"/>
          <a:ext cx="3089671" cy="9118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でんどう　せいり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11" y="4348648"/>
        <a:ext cx="3000645" cy="822836"/>
      </dsp:txXfrm>
    </dsp:sp>
    <dsp:sp modelId="{D8E72440-CD63-4F10-8F98-ED97C0CB2A78}">
      <dsp:nvSpPr>
        <dsp:cNvPr id="0" name=""/>
        <dsp:cNvSpPr/>
      </dsp:nvSpPr>
      <dsp:spPr>
        <a:xfrm>
          <a:off x="2455757" y="1072015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9998" y="3197054"/>
              </a:moveTo>
              <a:arcTo wR="2681636" hR="2681636" stAng="10135118" swAng="492976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588AC-8D5A-4494-9B9A-82D1F1DDFB37}">
      <dsp:nvSpPr>
        <dsp:cNvPr id="0" name=""/>
        <dsp:cNvSpPr/>
      </dsp:nvSpPr>
      <dsp:spPr>
        <a:xfrm>
          <a:off x="3027164" y="269721"/>
          <a:ext cx="3089671" cy="9357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タイム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2845" y="315402"/>
        <a:ext cx="2998309" cy="844419"/>
      </dsp:txXfrm>
    </dsp:sp>
    <dsp:sp modelId="{694B111D-254E-4F00-AA68-36DF1999BEC0}">
      <dsp:nvSpPr>
        <dsp:cNvPr id="0" name=""/>
        <dsp:cNvSpPr/>
      </dsp:nvSpPr>
      <dsp:spPr>
        <a:xfrm>
          <a:off x="1272660" y="1054264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3602377" y="163023"/>
              </a:moveTo>
              <a:arcTo wR="2681636" hR="2681636" stAng="17404868" swAng="47902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6EF7-F72A-4A1F-B78A-531DFF2C63B8}">
      <dsp:nvSpPr>
        <dsp:cNvPr id="0" name=""/>
        <dsp:cNvSpPr/>
      </dsp:nvSpPr>
      <dsp:spPr>
        <a:xfrm>
          <a:off x="5349529" y="4232209"/>
          <a:ext cx="3089671" cy="105571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サミットしせい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1065" y="4283745"/>
        <a:ext cx="2986599" cy="952644"/>
      </dsp:txXfrm>
    </dsp:sp>
    <dsp:sp modelId="{4C1199B7-324B-4826-B018-0DFC97131E6D}">
      <dsp:nvSpPr>
        <dsp:cNvPr id="0" name=""/>
        <dsp:cNvSpPr/>
      </dsp:nvSpPr>
      <dsp:spPr>
        <a:xfrm>
          <a:off x="1890363" y="737612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577489" y="4578189"/>
              </a:moveTo>
              <a:arcTo wR="2681636" hR="2681636" stAng="2700635" swAng="552506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39EA4-171F-45C3-8F51-035D588C7EEA}">
      <dsp:nvSpPr>
        <dsp:cNvPr id="0" name=""/>
        <dsp:cNvSpPr/>
      </dsp:nvSpPr>
      <dsp:spPr>
        <a:xfrm>
          <a:off x="704798" y="4304135"/>
          <a:ext cx="3089671" cy="91186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サミットうつわ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11" y="4348648"/>
        <a:ext cx="3000645" cy="822836"/>
      </dsp:txXfrm>
    </dsp:sp>
    <dsp:sp modelId="{D8E72440-CD63-4F10-8F98-ED97C0CB2A78}">
      <dsp:nvSpPr>
        <dsp:cNvPr id="0" name=""/>
        <dsp:cNvSpPr/>
      </dsp:nvSpPr>
      <dsp:spPr>
        <a:xfrm>
          <a:off x="2455757" y="1072015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9998" y="3197054"/>
              </a:moveTo>
              <a:arcTo wR="2681636" hR="2681636" stAng="10135118" swAng="492976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588AC-8D5A-4494-9B9A-82D1F1DDFB37}">
      <dsp:nvSpPr>
        <dsp:cNvPr id="0" name=""/>
        <dsp:cNvSpPr/>
      </dsp:nvSpPr>
      <dsp:spPr>
        <a:xfrm>
          <a:off x="3027164" y="269721"/>
          <a:ext cx="3089671" cy="9357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2845" y="315402"/>
        <a:ext cx="2998309" cy="844419"/>
      </dsp:txXfrm>
    </dsp:sp>
    <dsp:sp modelId="{694B111D-254E-4F00-AA68-36DF1999BEC0}">
      <dsp:nvSpPr>
        <dsp:cNvPr id="0" name=""/>
        <dsp:cNvSpPr/>
      </dsp:nvSpPr>
      <dsp:spPr>
        <a:xfrm>
          <a:off x="1272660" y="1054264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3602377" y="163023"/>
              </a:moveTo>
              <a:arcTo wR="2681636" hR="2681636" stAng="17404868" swAng="479026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6EF7-F72A-4A1F-B78A-531DFF2C63B8}">
      <dsp:nvSpPr>
        <dsp:cNvPr id="0" name=""/>
        <dsp:cNvSpPr/>
      </dsp:nvSpPr>
      <dsp:spPr>
        <a:xfrm>
          <a:off x="5349529" y="4232209"/>
          <a:ext cx="3089671" cy="105571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1065" y="4283745"/>
        <a:ext cx="2986599" cy="952644"/>
      </dsp:txXfrm>
    </dsp:sp>
    <dsp:sp modelId="{4C1199B7-324B-4826-B018-0DFC97131E6D}">
      <dsp:nvSpPr>
        <dsp:cNvPr id="0" name=""/>
        <dsp:cNvSpPr/>
      </dsp:nvSpPr>
      <dsp:spPr>
        <a:xfrm>
          <a:off x="1890363" y="737612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577489" y="4578189"/>
              </a:moveTo>
              <a:arcTo wR="2681636" hR="2681636" stAng="2700635" swAng="5525065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39EA4-171F-45C3-8F51-035D588C7EEA}">
      <dsp:nvSpPr>
        <dsp:cNvPr id="0" name=""/>
        <dsp:cNvSpPr/>
      </dsp:nvSpPr>
      <dsp:spPr>
        <a:xfrm>
          <a:off x="704798" y="4304135"/>
          <a:ext cx="3089671" cy="91186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endParaRPr lang="ko-K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11" y="4348648"/>
        <a:ext cx="3000645" cy="822836"/>
      </dsp:txXfrm>
    </dsp:sp>
    <dsp:sp modelId="{D8E72440-CD63-4F10-8F98-ED97C0CB2A78}">
      <dsp:nvSpPr>
        <dsp:cNvPr id="0" name=""/>
        <dsp:cNvSpPr/>
      </dsp:nvSpPr>
      <dsp:spPr>
        <a:xfrm>
          <a:off x="2455757" y="1072015"/>
          <a:ext cx="5363273" cy="5363273"/>
        </a:xfrm>
        <a:custGeom>
          <a:avLst/>
          <a:gdLst/>
          <a:ahLst/>
          <a:cxnLst/>
          <a:rect l="0" t="0" r="0" b="0"/>
          <a:pathLst>
            <a:path>
              <a:moveTo>
                <a:pt x="49998" y="3197054"/>
              </a:moveTo>
              <a:arcTo wR="2681636" hR="2681636" stAng="10135118" swAng="492976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DBA5B-3C9F-4979-8DEE-8008451E6E9F}">
      <dsp:nvSpPr>
        <dsp:cNvPr id="0" name=""/>
        <dsp:cNvSpPr/>
      </dsp:nvSpPr>
      <dsp:spPr>
        <a:xfrm>
          <a:off x="2982531" y="43"/>
          <a:ext cx="2711392" cy="2711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じけん</a:t>
          </a:r>
          <a:endParaRPr lang="ko-KR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9605" y="397117"/>
        <a:ext cx="1917244" cy="1917244"/>
      </dsp:txXfrm>
    </dsp:sp>
    <dsp:sp modelId="{548EDA18-92A2-40D5-B30F-25A17F95EF68}">
      <dsp:nvSpPr>
        <dsp:cNvPr id="0" name=""/>
        <dsp:cNvSpPr/>
      </dsp:nvSpPr>
      <dsp:spPr>
        <a:xfrm rot="3600000">
          <a:off x="4985478" y="2643443"/>
          <a:ext cx="720741" cy="9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5039534" y="2732835"/>
        <a:ext cx="504519" cy="549056"/>
      </dsp:txXfrm>
    </dsp:sp>
    <dsp:sp modelId="{92A856AB-32FE-4823-B4AF-2B51906A2B5F}">
      <dsp:nvSpPr>
        <dsp:cNvPr id="0" name=""/>
        <dsp:cNvSpPr/>
      </dsp:nvSpPr>
      <dsp:spPr>
        <a:xfrm>
          <a:off x="5018172" y="3525876"/>
          <a:ext cx="2711392" cy="271139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こと</a:t>
          </a:r>
          <a:endParaRPr lang="ko-K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246" y="3922950"/>
        <a:ext cx="1917244" cy="1917244"/>
      </dsp:txXfrm>
    </dsp:sp>
    <dsp:sp modelId="{DE0A5271-052D-4DCB-985B-B92919E3A5A6}">
      <dsp:nvSpPr>
        <dsp:cNvPr id="0" name=""/>
        <dsp:cNvSpPr/>
      </dsp:nvSpPr>
      <dsp:spPr>
        <a:xfrm rot="10800000">
          <a:off x="3998255" y="4424025"/>
          <a:ext cx="720741" cy="9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 rot="10800000">
        <a:off x="4214477" y="4607044"/>
        <a:ext cx="504519" cy="549056"/>
      </dsp:txXfrm>
    </dsp:sp>
    <dsp:sp modelId="{283E0A86-36E4-49B5-825D-FB28DD7AEC98}">
      <dsp:nvSpPr>
        <dsp:cNvPr id="0" name=""/>
        <dsp:cNvSpPr/>
      </dsp:nvSpPr>
      <dsp:spPr>
        <a:xfrm>
          <a:off x="946890" y="3525876"/>
          <a:ext cx="2711392" cy="271139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/>
            <a:t>ひと</a:t>
          </a:r>
          <a:endParaRPr lang="ko-KR" sz="4000" b="1" kern="1200" dirty="0"/>
        </a:p>
      </dsp:txBody>
      <dsp:txXfrm>
        <a:off x="1343964" y="3922950"/>
        <a:ext cx="1917244" cy="1917244"/>
      </dsp:txXfrm>
    </dsp:sp>
    <dsp:sp modelId="{7FD7E2CB-E2A4-4A15-820A-FD6D87AEA24F}">
      <dsp:nvSpPr>
        <dsp:cNvPr id="0" name=""/>
        <dsp:cNvSpPr/>
      </dsp:nvSpPr>
      <dsp:spPr>
        <a:xfrm rot="18000000">
          <a:off x="2949837" y="2678773"/>
          <a:ext cx="720741" cy="9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3003893" y="2955419"/>
        <a:ext cx="504519" cy="54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4388107"/>
            <a:ext cx="4536504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ko-KR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19:8-10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808" y="1268760"/>
            <a:ext cx="912919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かいどううんどうと　</a:t>
            </a:r>
            <a:r>
              <a:rPr lang="en-US" altLang="ja-JP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R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UTC</a:t>
            </a: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うんどう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ツラノ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の</a:t>
            </a:r>
            <a:br>
              <a:rPr lang="en-US" altLang="ja-JP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かいどううんどう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11351"/>
            <a:ext cx="3672408" cy="27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10" y="0"/>
            <a:ext cx="9178814" cy="684257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6627" y="116632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こうどう　うんどう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43608" y="1700808"/>
            <a:ext cx="7066958" cy="1008112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みち　ののしる</a:t>
            </a:r>
            <a:endParaRPr lang="ko-KR" altLang="en-US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3573016"/>
            <a:ext cx="7066958" cy="1008112"/>
          </a:xfrm>
          <a:prstGeom prst="roundRect">
            <a:avLst/>
          </a:prstGeom>
          <a:solidFill>
            <a:srgbClr val="DBD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でしたち　しりぞかせる</a:t>
            </a:r>
            <a:endParaRPr lang="ko-KR" altLang="en-US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5" y="5445224"/>
            <a:ext cx="8136904" cy="1008112"/>
          </a:xfrm>
          <a:prstGeom prst="roundRect">
            <a:avLst/>
          </a:prstGeom>
          <a:solidFill>
            <a:srgbClr val="8E8B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　２ねんかん　みことば　しゅうちゅう</a:t>
            </a:r>
            <a:r>
              <a:rPr lang="ko-KR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</a:p>
        </p:txBody>
      </p:sp>
      <p:sp>
        <p:nvSpPr>
          <p:cNvPr id="3" name="아래쪽 화살표 2"/>
          <p:cNvSpPr/>
          <p:nvPr/>
        </p:nvSpPr>
        <p:spPr>
          <a:xfrm>
            <a:off x="4211960" y="2872332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4211960" y="4708878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4030307198"/>
              </p:ext>
            </p:extLst>
          </p:nvPr>
        </p:nvGraphicFramePr>
        <p:xfrm>
          <a:off x="251520" y="260648"/>
          <a:ext cx="867645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かいどううんどうと　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RUTC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－ツラノの　かいどううんどう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07718390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2915816" y="2420888"/>
            <a:ext cx="3240360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　ないよう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06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4210422868"/>
              </p:ext>
            </p:extLst>
          </p:nvPr>
        </p:nvGraphicFramePr>
        <p:xfrm>
          <a:off x="-31975" y="140695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2920353" y="2419055"/>
            <a:ext cx="3240360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</a:t>
            </a:r>
            <a:endParaRPr lang="en-US" altLang="ja-JP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あじわい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39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87123835"/>
              </p:ext>
            </p:extLst>
          </p:nvPr>
        </p:nvGraphicFramePr>
        <p:xfrm>
          <a:off x="0" y="140695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2952328" y="2419055"/>
            <a:ext cx="3240360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</a:t>
            </a:r>
            <a:endParaRPr lang="en-US" altLang="ja-JP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しょうにん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47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91440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じぞく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2" y="1969794"/>
            <a:ext cx="4206310" cy="4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10387" y="397748"/>
            <a:ext cx="7488832" cy="118289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ごじゅんせつ　</a:t>
            </a:r>
            <a:endParaRPr lang="en-US" altLang="ja-JP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マルコの　おくじょうの　ま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518535" cy="4264998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9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71600" y="332656"/>
            <a:ext cx="7278670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</a:t>
            </a:r>
            <a:r>
              <a:rPr lang="ko-KR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algn="ctr"/>
            <a:r>
              <a:rPr lang="en-US" altLang="ko-KR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さいしょの　せんきょうし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4" y="1988840"/>
            <a:ext cx="715354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005321" y="260648"/>
            <a:ext cx="7278670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せいれいに　みたされる　はたらき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61" y="1803284"/>
            <a:ext cx="4400671" cy="313059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36" y="5368486"/>
            <a:ext cx="1407384" cy="1489514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92" y="4797152"/>
            <a:ext cx="1535521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84" y="5239733"/>
            <a:ext cx="1165448" cy="15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\\psf\Home\Documents\학원복음화 작업\2013년 02월 학원복음화\1주차\이미지소스\여자 렘넌트 겁에 질림 반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83" y="5326921"/>
            <a:ext cx="863763" cy="15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7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" b="9629"/>
          <a:stretch/>
        </p:blipFill>
        <p:spPr>
          <a:xfrm>
            <a:off x="0" y="0"/>
            <a:ext cx="12122800" cy="72943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b="1" dirty="0">
                <a:ln w="317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b="1" dirty="0">
                <a:ln w="317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　うんどう</a:t>
            </a:r>
            <a:endParaRPr lang="ko-KR" altLang="en-US" sz="5600" b="1" dirty="0">
              <a:ln w="3175" cmpd="sng">
                <a:solidFill>
                  <a:schemeClr val="bg1"/>
                </a:solidFill>
                <a:prstDash val="solid"/>
              </a:ln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02935" y="5696397"/>
            <a:ext cx="6286530" cy="3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오른쪽 화살표 19"/>
          <p:cNvSpPr/>
          <p:nvPr/>
        </p:nvSpPr>
        <p:spPr>
          <a:xfrm>
            <a:off x="467544" y="1328268"/>
            <a:ext cx="8136904" cy="2016224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/>
              <a:t>パウロの　かいどううんどう</a:t>
            </a:r>
            <a:endParaRPr lang="ko-KR" altLang="en-US" sz="32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67544" y="2984452"/>
            <a:ext cx="8136904" cy="2016224"/>
          </a:xfrm>
          <a:prstGeom prst="right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さんかげつの　あいだ　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だいたんに　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かたり　ろんじた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67544" y="4712644"/>
            <a:ext cx="8136904" cy="201622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/>
              <a:t>かみのくにに　ついて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16346</TotalTime>
  <Words>183</Words>
  <Application>Microsoft Office PowerPoint</Application>
  <PresentationFormat>画面に合わせる (4:3)</PresentationFormat>
  <Paragraphs>57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かいどううんどうと　RUTCうんどう       ツラノの かいどううんどう </vt:lpstr>
      <vt:lpstr>PowerPoint プレゼンテーション</vt:lpstr>
      <vt:lpstr>PowerPoint プレゼンテーション</vt:lpstr>
      <vt:lpstr>PowerPoint プレゼンテーション</vt:lpstr>
      <vt:lpstr> 1. しと 1:8の　じぞく</vt:lpstr>
      <vt:lpstr> </vt:lpstr>
      <vt:lpstr> </vt:lpstr>
      <vt:lpstr> </vt:lpstr>
      <vt:lpstr> 2. かいどう　うんどう</vt:lpstr>
      <vt:lpstr> 3. こうどう　うんどう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507</cp:revision>
  <dcterms:created xsi:type="dcterms:W3CDTF">2019-04-04T19:07:56Z</dcterms:created>
  <dcterms:modified xsi:type="dcterms:W3CDTF">2020-03-21T02:30:24Z</dcterms:modified>
</cp:coreProperties>
</file>