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480" r:id="rId3"/>
    <p:sldId id="274" r:id="rId4"/>
    <p:sldId id="513" r:id="rId5"/>
    <p:sldId id="481" r:id="rId6"/>
    <p:sldId id="514" r:id="rId7"/>
    <p:sldId id="482" r:id="rId8"/>
    <p:sldId id="455" r:id="rId9"/>
    <p:sldId id="416" r:id="rId1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8B00"/>
    <a:srgbClr val="B4B000"/>
    <a:srgbClr val="DBD600"/>
    <a:srgbClr val="0033CC"/>
    <a:srgbClr val="0099FF"/>
    <a:srgbClr val="66CCFF"/>
    <a:srgbClr val="008000"/>
    <a:srgbClr val="00CC00"/>
    <a:srgbClr val="00FF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4424" autoAdjust="0"/>
  </p:normalViewPr>
  <p:slideViewPr>
    <p:cSldViewPr>
      <p:cViewPr varScale="1">
        <p:scale>
          <a:sx n="96" d="100"/>
          <a:sy n="96" d="100"/>
        </p:scale>
        <p:origin x="5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6A9072-D96D-4134-910D-1AA4C8BC7793}" type="doc">
      <dgm:prSet loTypeId="urn:microsoft.com/office/officeart/2005/8/layout/cycle8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7AB50E7C-E483-42A5-AD4B-F5B8E7537EF3}">
      <dgm:prSet/>
      <dgm:spPr/>
      <dgm:t>
        <a:bodyPr/>
        <a:lstStyle/>
        <a:p>
          <a:pPr rtl="0" latinLnBrk="1"/>
          <a:r>
            <a:rPr lang="ja-JP" altLang="en-US" dirty="0"/>
            <a:t>みえない</a:t>
          </a:r>
          <a:endParaRPr lang="en-US" altLang="ja-JP" dirty="0"/>
        </a:p>
        <a:p>
          <a:pPr rtl="0" latinLnBrk="1"/>
          <a:r>
            <a:rPr lang="ja-JP" altLang="en-US" dirty="0"/>
            <a:t>ちしき</a:t>
          </a:r>
          <a:endParaRPr lang="ko-KR" dirty="0"/>
        </a:p>
      </dgm:t>
    </dgm:pt>
    <dgm:pt modelId="{6DAC5D5F-EF1D-4BA9-B07D-5280DF9D3B01}" type="parTrans" cxnId="{B2FECEB7-4DD2-41E4-B8B7-A43481B9CF57}">
      <dgm:prSet/>
      <dgm:spPr/>
      <dgm:t>
        <a:bodyPr/>
        <a:lstStyle/>
        <a:p>
          <a:pPr latinLnBrk="1"/>
          <a:endParaRPr lang="ko-KR" altLang="en-US"/>
        </a:p>
      </dgm:t>
    </dgm:pt>
    <dgm:pt modelId="{3527CCC7-43B8-44E1-8DD3-09F98DEC4547}" type="sibTrans" cxnId="{B2FECEB7-4DD2-41E4-B8B7-A43481B9CF57}">
      <dgm:prSet/>
      <dgm:spPr/>
      <dgm:t>
        <a:bodyPr/>
        <a:lstStyle/>
        <a:p>
          <a:pPr latinLnBrk="1"/>
          <a:endParaRPr lang="ko-KR" altLang="en-US"/>
        </a:p>
      </dgm:t>
    </dgm:pt>
    <dgm:pt modelId="{FAC5AA89-3866-4156-92A3-AC10F5062C8E}">
      <dgm:prSet/>
      <dgm:spPr/>
      <dgm:t>
        <a:bodyPr/>
        <a:lstStyle/>
        <a:p>
          <a:pPr rtl="0" latinLnBrk="1"/>
          <a:r>
            <a:rPr lang="ja-JP" altLang="en-US" dirty="0"/>
            <a:t>みえない　</a:t>
          </a:r>
          <a:endParaRPr lang="en-US" altLang="ja-JP" dirty="0"/>
        </a:p>
        <a:p>
          <a:pPr rtl="0" latinLnBrk="1"/>
          <a:r>
            <a:rPr lang="ja-JP" altLang="en-US" dirty="0"/>
            <a:t>ちから</a:t>
          </a:r>
          <a:endParaRPr lang="ko-KR" dirty="0"/>
        </a:p>
      </dgm:t>
    </dgm:pt>
    <dgm:pt modelId="{5A962682-03D9-4F95-8692-B30A7589E46F}" type="parTrans" cxnId="{50360ACE-1F61-46D3-A06F-C6DE693C2B52}">
      <dgm:prSet/>
      <dgm:spPr/>
      <dgm:t>
        <a:bodyPr/>
        <a:lstStyle/>
        <a:p>
          <a:pPr latinLnBrk="1"/>
          <a:endParaRPr lang="ko-KR" altLang="en-US"/>
        </a:p>
      </dgm:t>
    </dgm:pt>
    <dgm:pt modelId="{2E1DDE0A-63E9-473B-A070-D6C7D8C1E598}" type="sibTrans" cxnId="{50360ACE-1F61-46D3-A06F-C6DE693C2B52}">
      <dgm:prSet/>
      <dgm:spPr/>
      <dgm:t>
        <a:bodyPr/>
        <a:lstStyle/>
        <a:p>
          <a:pPr latinLnBrk="1"/>
          <a:endParaRPr lang="ko-KR" altLang="en-US"/>
        </a:p>
      </dgm:t>
    </dgm:pt>
    <dgm:pt modelId="{2D44897A-0920-4F5C-9F28-DEE7810D6A0B}">
      <dgm:prSet/>
      <dgm:spPr/>
      <dgm:t>
        <a:bodyPr/>
        <a:lstStyle/>
        <a:p>
          <a:pPr rtl="0" latinLnBrk="1"/>
          <a:r>
            <a:rPr lang="ja-JP" altLang="en-US" dirty="0"/>
            <a:t>みえない</a:t>
          </a:r>
          <a:endParaRPr lang="en-US" altLang="ja-JP" dirty="0"/>
        </a:p>
        <a:p>
          <a:pPr rtl="0" latinLnBrk="1"/>
          <a:r>
            <a:rPr lang="ja-JP" altLang="en-US" dirty="0"/>
            <a:t>こたえ</a:t>
          </a:r>
          <a:endParaRPr lang="ko-KR" dirty="0"/>
        </a:p>
      </dgm:t>
    </dgm:pt>
    <dgm:pt modelId="{19567AD2-91BB-484B-A7F6-28A2C4521EFC}" type="parTrans" cxnId="{B9385F70-5396-498F-AE17-688C88DADF91}">
      <dgm:prSet/>
      <dgm:spPr/>
      <dgm:t>
        <a:bodyPr/>
        <a:lstStyle/>
        <a:p>
          <a:pPr latinLnBrk="1"/>
          <a:endParaRPr lang="ko-KR" altLang="en-US"/>
        </a:p>
      </dgm:t>
    </dgm:pt>
    <dgm:pt modelId="{C01F6B85-45E2-474F-9BE7-FA9B90F7CF6A}" type="sibTrans" cxnId="{B9385F70-5396-498F-AE17-688C88DADF91}">
      <dgm:prSet/>
      <dgm:spPr/>
      <dgm:t>
        <a:bodyPr/>
        <a:lstStyle/>
        <a:p>
          <a:pPr latinLnBrk="1"/>
          <a:endParaRPr lang="ko-KR" altLang="en-US"/>
        </a:p>
      </dgm:t>
    </dgm:pt>
    <dgm:pt modelId="{94A25C38-18A9-4BC2-8EAC-28B7A171273A}" type="pres">
      <dgm:prSet presAssocID="{F86A9072-D96D-4134-910D-1AA4C8BC7793}" presName="compositeShape" presStyleCnt="0">
        <dgm:presLayoutVars>
          <dgm:chMax val="7"/>
          <dgm:dir/>
          <dgm:resizeHandles val="exact"/>
        </dgm:presLayoutVars>
      </dgm:prSet>
      <dgm:spPr/>
    </dgm:pt>
    <dgm:pt modelId="{3004AF3B-6425-406E-BF5C-D3E9D109F509}" type="pres">
      <dgm:prSet presAssocID="{F86A9072-D96D-4134-910D-1AA4C8BC7793}" presName="wedge1" presStyleLbl="node1" presStyleIdx="0" presStyleCnt="3"/>
      <dgm:spPr/>
    </dgm:pt>
    <dgm:pt modelId="{2A300F81-29AA-47C4-AC2B-423AED1B1E28}" type="pres">
      <dgm:prSet presAssocID="{F86A9072-D96D-4134-910D-1AA4C8BC7793}" presName="dummy1a" presStyleCnt="0"/>
      <dgm:spPr/>
    </dgm:pt>
    <dgm:pt modelId="{B323A606-EBCF-4C0A-B3A1-8B6FC98C3B4B}" type="pres">
      <dgm:prSet presAssocID="{F86A9072-D96D-4134-910D-1AA4C8BC7793}" presName="dummy1b" presStyleCnt="0"/>
      <dgm:spPr/>
    </dgm:pt>
    <dgm:pt modelId="{0FF08E80-8AC8-47D5-AF64-3B80F6D75E6E}" type="pres">
      <dgm:prSet presAssocID="{F86A9072-D96D-4134-910D-1AA4C8BC779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562D5E2-0C2C-485F-BA3D-43406EDC6828}" type="pres">
      <dgm:prSet presAssocID="{F86A9072-D96D-4134-910D-1AA4C8BC7793}" presName="wedge2" presStyleLbl="node1" presStyleIdx="1" presStyleCnt="3"/>
      <dgm:spPr/>
    </dgm:pt>
    <dgm:pt modelId="{3A220715-64E1-4612-BADD-6714EDCCDA4A}" type="pres">
      <dgm:prSet presAssocID="{F86A9072-D96D-4134-910D-1AA4C8BC7793}" presName="dummy2a" presStyleCnt="0"/>
      <dgm:spPr/>
    </dgm:pt>
    <dgm:pt modelId="{B8D802B5-AFFF-45F8-B3CC-F6F30ED115ED}" type="pres">
      <dgm:prSet presAssocID="{F86A9072-D96D-4134-910D-1AA4C8BC7793}" presName="dummy2b" presStyleCnt="0"/>
      <dgm:spPr/>
    </dgm:pt>
    <dgm:pt modelId="{66934A44-D050-4DCC-9CA2-0B368DB66DC8}" type="pres">
      <dgm:prSet presAssocID="{F86A9072-D96D-4134-910D-1AA4C8BC779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A1ED045-D62C-4501-9CA1-C6B199D4D20A}" type="pres">
      <dgm:prSet presAssocID="{F86A9072-D96D-4134-910D-1AA4C8BC7793}" presName="wedge3" presStyleLbl="node1" presStyleIdx="2" presStyleCnt="3"/>
      <dgm:spPr/>
    </dgm:pt>
    <dgm:pt modelId="{428D0D13-37AC-43F6-812E-A629BEB30422}" type="pres">
      <dgm:prSet presAssocID="{F86A9072-D96D-4134-910D-1AA4C8BC7793}" presName="dummy3a" presStyleCnt="0"/>
      <dgm:spPr/>
    </dgm:pt>
    <dgm:pt modelId="{1012BFDB-1C3D-4CAC-AD69-17BE16822392}" type="pres">
      <dgm:prSet presAssocID="{F86A9072-D96D-4134-910D-1AA4C8BC7793}" presName="dummy3b" presStyleCnt="0"/>
      <dgm:spPr/>
    </dgm:pt>
    <dgm:pt modelId="{288E8312-E25A-47A9-81BF-15428BE91E60}" type="pres">
      <dgm:prSet presAssocID="{F86A9072-D96D-4134-910D-1AA4C8BC779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A83D1B9-A7B7-4E9C-83A2-349D793ADC90}" type="pres">
      <dgm:prSet presAssocID="{3527CCC7-43B8-44E1-8DD3-09F98DEC4547}" presName="arrowWedge1" presStyleLbl="fgSibTrans2D1" presStyleIdx="0" presStyleCnt="3"/>
      <dgm:spPr/>
    </dgm:pt>
    <dgm:pt modelId="{4F2256F1-6094-4DDC-92E8-02EAF7450D2D}" type="pres">
      <dgm:prSet presAssocID="{2E1DDE0A-63E9-473B-A070-D6C7D8C1E598}" presName="arrowWedge2" presStyleLbl="fgSibTrans2D1" presStyleIdx="1" presStyleCnt="3"/>
      <dgm:spPr/>
    </dgm:pt>
    <dgm:pt modelId="{6CDE12E1-89CB-463A-A652-1FE206C37A99}" type="pres">
      <dgm:prSet presAssocID="{C01F6B85-45E2-474F-9BE7-FA9B90F7CF6A}" presName="arrowWedge3" presStyleLbl="fgSibTrans2D1" presStyleIdx="2" presStyleCnt="3"/>
      <dgm:spPr/>
    </dgm:pt>
  </dgm:ptLst>
  <dgm:cxnLst>
    <dgm:cxn modelId="{9DD34812-78C2-4E21-9778-2663D5CBD8AF}" type="presOf" srcId="{FAC5AA89-3866-4156-92A3-AC10F5062C8E}" destId="{66934A44-D050-4DCC-9CA2-0B368DB66DC8}" srcOrd="1" destOrd="0" presId="urn:microsoft.com/office/officeart/2005/8/layout/cycle8"/>
    <dgm:cxn modelId="{B9385F70-5396-498F-AE17-688C88DADF91}" srcId="{F86A9072-D96D-4134-910D-1AA4C8BC7793}" destId="{2D44897A-0920-4F5C-9F28-DEE7810D6A0B}" srcOrd="2" destOrd="0" parTransId="{19567AD2-91BB-484B-A7F6-28A2C4521EFC}" sibTransId="{C01F6B85-45E2-474F-9BE7-FA9B90F7CF6A}"/>
    <dgm:cxn modelId="{BC92C3A2-7D4C-40F9-8179-CAC3F414D1B9}" type="presOf" srcId="{2D44897A-0920-4F5C-9F28-DEE7810D6A0B}" destId="{9A1ED045-D62C-4501-9CA1-C6B199D4D20A}" srcOrd="0" destOrd="0" presId="urn:microsoft.com/office/officeart/2005/8/layout/cycle8"/>
    <dgm:cxn modelId="{8DCD01AA-1B7D-4B9F-920D-5AD344186E9A}" type="presOf" srcId="{2D44897A-0920-4F5C-9F28-DEE7810D6A0B}" destId="{288E8312-E25A-47A9-81BF-15428BE91E60}" srcOrd="1" destOrd="0" presId="urn:microsoft.com/office/officeart/2005/8/layout/cycle8"/>
    <dgm:cxn modelId="{B2FECEB7-4DD2-41E4-B8B7-A43481B9CF57}" srcId="{F86A9072-D96D-4134-910D-1AA4C8BC7793}" destId="{7AB50E7C-E483-42A5-AD4B-F5B8E7537EF3}" srcOrd="0" destOrd="0" parTransId="{6DAC5D5F-EF1D-4BA9-B07D-5280DF9D3B01}" sibTransId="{3527CCC7-43B8-44E1-8DD3-09F98DEC4547}"/>
    <dgm:cxn modelId="{1D5E5AC0-01BA-415E-8D21-C2FEA614BD4D}" type="presOf" srcId="{7AB50E7C-E483-42A5-AD4B-F5B8E7537EF3}" destId="{3004AF3B-6425-406E-BF5C-D3E9D109F509}" srcOrd="0" destOrd="0" presId="urn:microsoft.com/office/officeart/2005/8/layout/cycle8"/>
    <dgm:cxn modelId="{FC3A5FC5-DE7F-41FD-94B7-A4ECFB8752EE}" type="presOf" srcId="{F86A9072-D96D-4134-910D-1AA4C8BC7793}" destId="{94A25C38-18A9-4BC2-8EAC-28B7A171273A}" srcOrd="0" destOrd="0" presId="urn:microsoft.com/office/officeart/2005/8/layout/cycle8"/>
    <dgm:cxn modelId="{2EB830CC-F716-4308-93CB-DBC2FB19D51B}" type="presOf" srcId="{7AB50E7C-E483-42A5-AD4B-F5B8E7537EF3}" destId="{0FF08E80-8AC8-47D5-AF64-3B80F6D75E6E}" srcOrd="1" destOrd="0" presId="urn:microsoft.com/office/officeart/2005/8/layout/cycle8"/>
    <dgm:cxn modelId="{50360ACE-1F61-46D3-A06F-C6DE693C2B52}" srcId="{F86A9072-D96D-4134-910D-1AA4C8BC7793}" destId="{FAC5AA89-3866-4156-92A3-AC10F5062C8E}" srcOrd="1" destOrd="0" parTransId="{5A962682-03D9-4F95-8692-B30A7589E46F}" sibTransId="{2E1DDE0A-63E9-473B-A070-D6C7D8C1E598}"/>
    <dgm:cxn modelId="{C0C7A6F4-4DEF-4C08-8A53-279B97A5191B}" type="presOf" srcId="{FAC5AA89-3866-4156-92A3-AC10F5062C8E}" destId="{5562D5E2-0C2C-485F-BA3D-43406EDC6828}" srcOrd="0" destOrd="0" presId="urn:microsoft.com/office/officeart/2005/8/layout/cycle8"/>
    <dgm:cxn modelId="{55E391BE-33D4-47CE-97B3-F2913F43F58B}" type="presParOf" srcId="{94A25C38-18A9-4BC2-8EAC-28B7A171273A}" destId="{3004AF3B-6425-406E-BF5C-D3E9D109F509}" srcOrd="0" destOrd="0" presId="urn:microsoft.com/office/officeart/2005/8/layout/cycle8"/>
    <dgm:cxn modelId="{0BA121B0-E4A9-4CC5-ADE8-C230F5C863EA}" type="presParOf" srcId="{94A25C38-18A9-4BC2-8EAC-28B7A171273A}" destId="{2A300F81-29AA-47C4-AC2B-423AED1B1E28}" srcOrd="1" destOrd="0" presId="urn:microsoft.com/office/officeart/2005/8/layout/cycle8"/>
    <dgm:cxn modelId="{27B44CE7-DBE4-4EE5-BD3E-22E4F1D427F2}" type="presParOf" srcId="{94A25C38-18A9-4BC2-8EAC-28B7A171273A}" destId="{B323A606-EBCF-4C0A-B3A1-8B6FC98C3B4B}" srcOrd="2" destOrd="0" presId="urn:microsoft.com/office/officeart/2005/8/layout/cycle8"/>
    <dgm:cxn modelId="{9E4E4870-26D7-4253-88A5-11EAF894369B}" type="presParOf" srcId="{94A25C38-18A9-4BC2-8EAC-28B7A171273A}" destId="{0FF08E80-8AC8-47D5-AF64-3B80F6D75E6E}" srcOrd="3" destOrd="0" presId="urn:microsoft.com/office/officeart/2005/8/layout/cycle8"/>
    <dgm:cxn modelId="{1C02041C-711E-4E3A-8F67-A367BF0D6279}" type="presParOf" srcId="{94A25C38-18A9-4BC2-8EAC-28B7A171273A}" destId="{5562D5E2-0C2C-485F-BA3D-43406EDC6828}" srcOrd="4" destOrd="0" presId="urn:microsoft.com/office/officeart/2005/8/layout/cycle8"/>
    <dgm:cxn modelId="{0B599E28-D749-4F3B-B48E-737EFC6238AC}" type="presParOf" srcId="{94A25C38-18A9-4BC2-8EAC-28B7A171273A}" destId="{3A220715-64E1-4612-BADD-6714EDCCDA4A}" srcOrd="5" destOrd="0" presId="urn:microsoft.com/office/officeart/2005/8/layout/cycle8"/>
    <dgm:cxn modelId="{9766B59E-6A58-41EB-8F25-3F13E7B27C5B}" type="presParOf" srcId="{94A25C38-18A9-4BC2-8EAC-28B7A171273A}" destId="{B8D802B5-AFFF-45F8-B3CC-F6F30ED115ED}" srcOrd="6" destOrd="0" presId="urn:microsoft.com/office/officeart/2005/8/layout/cycle8"/>
    <dgm:cxn modelId="{08B94E27-B571-4D57-8DBE-5546880D97AC}" type="presParOf" srcId="{94A25C38-18A9-4BC2-8EAC-28B7A171273A}" destId="{66934A44-D050-4DCC-9CA2-0B368DB66DC8}" srcOrd="7" destOrd="0" presId="urn:microsoft.com/office/officeart/2005/8/layout/cycle8"/>
    <dgm:cxn modelId="{1B499DF3-1BDF-4BFA-B29D-9CF8E096AA12}" type="presParOf" srcId="{94A25C38-18A9-4BC2-8EAC-28B7A171273A}" destId="{9A1ED045-D62C-4501-9CA1-C6B199D4D20A}" srcOrd="8" destOrd="0" presId="urn:microsoft.com/office/officeart/2005/8/layout/cycle8"/>
    <dgm:cxn modelId="{EEB31712-2E01-41C9-B1A6-298220226C50}" type="presParOf" srcId="{94A25C38-18A9-4BC2-8EAC-28B7A171273A}" destId="{428D0D13-37AC-43F6-812E-A629BEB30422}" srcOrd="9" destOrd="0" presId="urn:microsoft.com/office/officeart/2005/8/layout/cycle8"/>
    <dgm:cxn modelId="{B2E94203-7E93-4869-9F01-59366FFD1182}" type="presParOf" srcId="{94A25C38-18A9-4BC2-8EAC-28B7A171273A}" destId="{1012BFDB-1C3D-4CAC-AD69-17BE16822392}" srcOrd="10" destOrd="0" presId="urn:microsoft.com/office/officeart/2005/8/layout/cycle8"/>
    <dgm:cxn modelId="{9FD4A7B8-B7C3-41DB-B55F-8E7D297FFE35}" type="presParOf" srcId="{94A25C38-18A9-4BC2-8EAC-28B7A171273A}" destId="{288E8312-E25A-47A9-81BF-15428BE91E60}" srcOrd="11" destOrd="0" presId="urn:microsoft.com/office/officeart/2005/8/layout/cycle8"/>
    <dgm:cxn modelId="{BFB31BAE-C57E-44E4-8883-647F21D01FA0}" type="presParOf" srcId="{94A25C38-18A9-4BC2-8EAC-28B7A171273A}" destId="{DA83D1B9-A7B7-4E9C-83A2-349D793ADC90}" srcOrd="12" destOrd="0" presId="urn:microsoft.com/office/officeart/2005/8/layout/cycle8"/>
    <dgm:cxn modelId="{B94486AA-6D37-4771-8727-26316511C7CD}" type="presParOf" srcId="{94A25C38-18A9-4BC2-8EAC-28B7A171273A}" destId="{4F2256F1-6094-4DDC-92E8-02EAF7450D2D}" srcOrd="13" destOrd="0" presId="urn:microsoft.com/office/officeart/2005/8/layout/cycle8"/>
    <dgm:cxn modelId="{2E9C1498-09A5-4153-8941-13BF7F32C348}" type="presParOf" srcId="{94A25C38-18A9-4BC2-8EAC-28B7A171273A}" destId="{6CDE12E1-89CB-463A-A652-1FE206C37A9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30A72-DF81-463A-844E-1387B3100A14}" type="doc">
      <dgm:prSet loTypeId="urn:microsoft.com/office/officeart/2005/8/layout/cycle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34D585BD-6C26-4A00-82E2-527717767CC7}">
      <dgm:prSet custT="1"/>
      <dgm:spPr/>
      <dgm:t>
        <a:bodyPr/>
        <a:lstStyle/>
        <a:p>
          <a:pPr rtl="0" latinLnBrk="1"/>
          <a:r>
            <a:rPr lang="ja-JP" altLang="en-US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4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gm:t>
    </dgm:pt>
    <dgm:pt modelId="{C04B6DE9-2FEA-4CB5-9B7B-0E0AD5CDE04D}" type="par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29040BEE-86F8-4F6D-ACF1-DFA6DC059716}" type="sibTrans" cxnId="{9E242121-40F2-4DB4-ABEF-3C1A26165E60}">
      <dgm:prSet/>
      <dgm:spPr/>
      <dgm:t>
        <a:bodyPr/>
        <a:lstStyle/>
        <a:p>
          <a:pPr latinLnBrk="1"/>
          <a:endParaRPr lang="ko-KR" altLang="en-US"/>
        </a:p>
      </dgm:t>
    </dgm:pt>
    <dgm:pt modelId="{6D695F3C-9AE4-43FD-BB94-8AA119050867}">
      <dgm:prSet custT="1"/>
      <dgm:spPr/>
      <dgm:t>
        <a:bodyPr/>
        <a:lstStyle/>
        <a:p>
          <a:pPr rtl="0" latinLnBrk="1"/>
          <a:r>
            <a:rPr lang="ja-JP" altLang="en-US" sz="30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3000" b="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en-US" sz="28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れいてきじょうたい</a:t>
          </a:r>
          <a:r>
            <a:rPr lang="en-US" sz="2800" b="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800" b="0" dirty="0">
            <a:effectLst/>
            <a:latin typeface="ＭＳ Ｐゴシック" panose="020B0600070205080204" pitchFamily="50" charset="-128"/>
            <a:ea typeface="+mn-ea"/>
          </a:endParaRPr>
        </a:p>
      </dgm:t>
    </dgm:pt>
    <dgm:pt modelId="{F742A90D-D3A8-4B8F-9C02-1F2084076781}" type="par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DA84E784-5423-4639-A219-691F9E582245}" type="sibTrans" cxnId="{EFD89860-4659-456C-BF84-388BBB04A6B4}">
      <dgm:prSet/>
      <dgm:spPr/>
      <dgm:t>
        <a:bodyPr/>
        <a:lstStyle/>
        <a:p>
          <a:pPr latinLnBrk="1"/>
          <a:endParaRPr lang="ko-KR" altLang="en-US"/>
        </a:p>
      </dgm:t>
    </dgm:pt>
    <dgm:pt modelId="{CFF5E6A1-8DEF-4E2B-9E9D-BCC9776A983E}">
      <dgm:prSet custT="1"/>
      <dgm:spPr/>
      <dgm:t>
        <a:bodyPr/>
        <a:lstStyle/>
        <a:p>
          <a:pPr rtl="0" latinLnBrk="1"/>
          <a:r>
            <a:rPr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ko-KR" sz="3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rtl="0" latinLnBrk="1"/>
          <a:r>
            <a:rPr 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じつりょく）</a:t>
          </a:r>
          <a:endParaRPr lang="ko-KR" sz="2800" dirty="0">
            <a:latin typeface="ＭＳ Ｐゴシック" panose="020B0600070205080204" pitchFamily="50" charset="-128"/>
          </a:endParaRPr>
        </a:p>
      </dgm:t>
    </dgm:pt>
    <dgm:pt modelId="{30553BF1-6C8F-46A8-B727-61D4357DD4D6}" type="par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290E3ADB-D420-4541-82FE-B4EF20C48952}" type="sibTrans" cxnId="{31AF86FC-D48D-4F30-86C1-D4A7F1658BD7}">
      <dgm:prSet/>
      <dgm:spPr/>
      <dgm:t>
        <a:bodyPr/>
        <a:lstStyle/>
        <a:p>
          <a:pPr latinLnBrk="1"/>
          <a:endParaRPr lang="ko-KR" altLang="en-US"/>
        </a:p>
      </dgm:t>
    </dgm:pt>
    <dgm:pt modelId="{E2D357B3-B746-447B-B13C-D5ED1C4DC717}">
      <dgm:prSet custT="1"/>
      <dgm:spPr/>
      <dgm:t>
        <a:bodyPr/>
        <a:lstStyle/>
        <a:p>
          <a:pPr latinLnBrk="1"/>
          <a:r>
            <a:rPr lang="ja-JP" altLang="en-US" sz="39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endParaRPr lang="en-US" altLang="ko-KR" sz="39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latinLnBrk="1"/>
          <a:r>
            <a:rPr lang="en-US" altLang="ko-KR" sz="36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36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36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3600" dirty="0">
            <a:latin typeface="ＭＳ Ｐゴシック" panose="020B0600070205080204" pitchFamily="50" charset="-128"/>
          </a:endParaRPr>
        </a:p>
      </dgm:t>
    </dgm:pt>
    <dgm:pt modelId="{65ADF8A3-8E26-430A-BA13-11DE4F03B684}" type="par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774BA069-DD42-49AB-89F8-BAA8D4FF0117}" type="sibTrans" cxnId="{89C95C0C-B0C5-4A91-9FE1-EBCB8EBE6702}">
      <dgm:prSet/>
      <dgm:spPr/>
      <dgm:t>
        <a:bodyPr/>
        <a:lstStyle/>
        <a:p>
          <a:pPr latinLnBrk="1"/>
          <a:endParaRPr lang="ko-KR" altLang="en-US"/>
        </a:p>
      </dgm:t>
    </dgm:pt>
    <dgm:pt modelId="{63950E07-815C-454C-A12F-71A652811DBE}" type="pres">
      <dgm:prSet presAssocID="{8D630A72-DF81-463A-844E-1387B3100A1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4EA7ECF-1DF2-431F-8AF2-35480D2C2B5C}" type="pres">
      <dgm:prSet presAssocID="{8D630A72-DF81-463A-844E-1387B3100A14}" presName="children" presStyleCnt="0"/>
      <dgm:spPr/>
    </dgm:pt>
    <dgm:pt modelId="{64BE5C8E-9B79-41B8-9DC5-87C8612F9693}" type="pres">
      <dgm:prSet presAssocID="{8D630A72-DF81-463A-844E-1387B3100A14}" presName="childPlaceholder" presStyleCnt="0"/>
      <dgm:spPr/>
    </dgm:pt>
    <dgm:pt modelId="{DA7AB631-6BD5-4656-B111-D530134ABA5C}" type="pres">
      <dgm:prSet presAssocID="{8D630A72-DF81-463A-844E-1387B3100A14}" presName="circle" presStyleCnt="0"/>
      <dgm:spPr/>
    </dgm:pt>
    <dgm:pt modelId="{45C1A57D-F8BE-46CF-A031-EA34E76F9022}" type="pres">
      <dgm:prSet presAssocID="{8D630A72-DF81-463A-844E-1387B3100A14}" presName="quadrant1" presStyleLbl="node1" presStyleIdx="0" presStyleCnt="4" custScaleX="127941" custScaleY="108543" custLinFactNeighborX="-14086" custLinFactNeighborY="-1962">
        <dgm:presLayoutVars>
          <dgm:chMax val="1"/>
          <dgm:bulletEnabled val="1"/>
        </dgm:presLayoutVars>
      </dgm:prSet>
      <dgm:spPr/>
    </dgm:pt>
    <dgm:pt modelId="{023AA4D6-60E0-4900-8553-F41534933B54}" type="pres">
      <dgm:prSet presAssocID="{8D630A72-DF81-463A-844E-1387B3100A1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E621AAD-1915-49C7-94BB-6F20ADE0AA92}" type="pres">
      <dgm:prSet presAssocID="{8D630A72-DF81-463A-844E-1387B3100A1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19FB86A-71C2-41C2-836F-77CA11174475}" type="pres">
      <dgm:prSet presAssocID="{8D630A72-DF81-463A-844E-1387B3100A14}" presName="quadrant4" presStyleLbl="node1" presStyleIdx="3" presStyleCnt="4" custLinFactNeighborX="-1962" custLinFactNeighborY="2540">
        <dgm:presLayoutVars>
          <dgm:chMax val="1"/>
          <dgm:bulletEnabled val="1"/>
        </dgm:presLayoutVars>
      </dgm:prSet>
      <dgm:spPr/>
    </dgm:pt>
    <dgm:pt modelId="{ED770DA3-C35E-4B13-9E06-A9B3AC58A372}" type="pres">
      <dgm:prSet presAssocID="{8D630A72-DF81-463A-844E-1387B3100A14}" presName="quadrantPlaceholder" presStyleCnt="0"/>
      <dgm:spPr/>
    </dgm:pt>
    <dgm:pt modelId="{BB65E465-B918-491C-AF23-31B74B498CC0}" type="pres">
      <dgm:prSet presAssocID="{8D630A72-DF81-463A-844E-1387B3100A14}" presName="center1" presStyleLbl="fgShp" presStyleIdx="0" presStyleCnt="2"/>
      <dgm:spPr/>
    </dgm:pt>
    <dgm:pt modelId="{EF19F79C-EBF8-4E07-A4C0-9D221DB8BBE4}" type="pres">
      <dgm:prSet presAssocID="{8D630A72-DF81-463A-844E-1387B3100A14}" presName="center2" presStyleLbl="fgShp" presStyleIdx="1" presStyleCnt="2"/>
      <dgm:spPr/>
    </dgm:pt>
  </dgm:ptLst>
  <dgm:cxnLst>
    <dgm:cxn modelId="{89C95C0C-B0C5-4A91-9FE1-EBCB8EBE6702}" srcId="{8D630A72-DF81-463A-844E-1387B3100A14}" destId="{E2D357B3-B746-447B-B13C-D5ED1C4DC717}" srcOrd="3" destOrd="0" parTransId="{65ADF8A3-8E26-430A-BA13-11DE4F03B684}" sibTransId="{774BA069-DD42-49AB-89F8-BAA8D4FF0117}"/>
    <dgm:cxn modelId="{9E242121-40F2-4DB4-ABEF-3C1A26165E60}" srcId="{8D630A72-DF81-463A-844E-1387B3100A14}" destId="{34D585BD-6C26-4A00-82E2-527717767CC7}" srcOrd="0" destOrd="0" parTransId="{C04B6DE9-2FEA-4CB5-9B7B-0E0AD5CDE04D}" sibTransId="{29040BEE-86F8-4F6D-ACF1-DFA6DC059716}"/>
    <dgm:cxn modelId="{EFD89860-4659-456C-BF84-388BBB04A6B4}" srcId="{8D630A72-DF81-463A-844E-1387B3100A14}" destId="{6D695F3C-9AE4-43FD-BB94-8AA119050867}" srcOrd="1" destOrd="0" parTransId="{F742A90D-D3A8-4B8F-9C02-1F2084076781}" sibTransId="{DA84E784-5423-4639-A219-691F9E582245}"/>
    <dgm:cxn modelId="{9DEACC42-761F-48DA-96CE-0B03FC9DFE87}" type="presOf" srcId="{8D630A72-DF81-463A-844E-1387B3100A14}" destId="{63950E07-815C-454C-A12F-71A652811DBE}" srcOrd="0" destOrd="0" presId="urn:microsoft.com/office/officeart/2005/8/layout/cycle4"/>
    <dgm:cxn modelId="{50062E9D-4540-4ECE-B1A2-E9E891230685}" type="presOf" srcId="{E2D357B3-B746-447B-B13C-D5ED1C4DC717}" destId="{B19FB86A-71C2-41C2-836F-77CA11174475}" srcOrd="0" destOrd="0" presId="urn:microsoft.com/office/officeart/2005/8/layout/cycle4"/>
    <dgm:cxn modelId="{7089F4A3-FFCB-44A1-AD76-3C8CAA0AE5D9}" type="presOf" srcId="{6D695F3C-9AE4-43FD-BB94-8AA119050867}" destId="{023AA4D6-60E0-4900-8553-F41534933B54}" srcOrd="0" destOrd="0" presId="urn:microsoft.com/office/officeart/2005/8/layout/cycle4"/>
    <dgm:cxn modelId="{99D74AC1-0263-40AA-B2FE-AB7343FE7B41}" type="presOf" srcId="{34D585BD-6C26-4A00-82E2-527717767CC7}" destId="{45C1A57D-F8BE-46CF-A031-EA34E76F9022}" srcOrd="0" destOrd="0" presId="urn:microsoft.com/office/officeart/2005/8/layout/cycle4"/>
    <dgm:cxn modelId="{567AB0E4-B3C1-43AD-B5E7-934254F21445}" type="presOf" srcId="{CFF5E6A1-8DEF-4E2B-9E9D-BCC9776A983E}" destId="{1E621AAD-1915-49C7-94BB-6F20ADE0AA92}" srcOrd="0" destOrd="0" presId="urn:microsoft.com/office/officeart/2005/8/layout/cycle4"/>
    <dgm:cxn modelId="{31AF86FC-D48D-4F30-86C1-D4A7F1658BD7}" srcId="{8D630A72-DF81-463A-844E-1387B3100A14}" destId="{CFF5E6A1-8DEF-4E2B-9E9D-BCC9776A983E}" srcOrd="2" destOrd="0" parTransId="{30553BF1-6C8F-46A8-B727-61D4357DD4D6}" sibTransId="{290E3ADB-D420-4541-82FE-B4EF20C48952}"/>
    <dgm:cxn modelId="{9B4EC7FF-FE76-41DE-826E-7D63D1579136}" type="presParOf" srcId="{63950E07-815C-454C-A12F-71A652811DBE}" destId="{B4EA7ECF-1DF2-431F-8AF2-35480D2C2B5C}" srcOrd="0" destOrd="0" presId="urn:microsoft.com/office/officeart/2005/8/layout/cycle4"/>
    <dgm:cxn modelId="{6FA3EA08-494A-47C3-BD79-D2BF95E1195A}" type="presParOf" srcId="{B4EA7ECF-1DF2-431F-8AF2-35480D2C2B5C}" destId="{64BE5C8E-9B79-41B8-9DC5-87C8612F9693}" srcOrd="0" destOrd="0" presId="urn:microsoft.com/office/officeart/2005/8/layout/cycle4"/>
    <dgm:cxn modelId="{074BC008-BF8C-4CD7-A3C7-E277D748E90A}" type="presParOf" srcId="{63950E07-815C-454C-A12F-71A652811DBE}" destId="{DA7AB631-6BD5-4656-B111-D530134ABA5C}" srcOrd="1" destOrd="0" presId="urn:microsoft.com/office/officeart/2005/8/layout/cycle4"/>
    <dgm:cxn modelId="{CE2C2253-810C-4209-B149-B056DDED92FF}" type="presParOf" srcId="{DA7AB631-6BD5-4656-B111-D530134ABA5C}" destId="{45C1A57D-F8BE-46CF-A031-EA34E76F9022}" srcOrd="0" destOrd="0" presId="urn:microsoft.com/office/officeart/2005/8/layout/cycle4"/>
    <dgm:cxn modelId="{92F0C802-ED0B-4ADA-B04B-0746464E50BF}" type="presParOf" srcId="{DA7AB631-6BD5-4656-B111-D530134ABA5C}" destId="{023AA4D6-60E0-4900-8553-F41534933B54}" srcOrd="1" destOrd="0" presId="urn:microsoft.com/office/officeart/2005/8/layout/cycle4"/>
    <dgm:cxn modelId="{B8111E3E-8CEB-4AAC-8076-8D161A5DC5DF}" type="presParOf" srcId="{DA7AB631-6BD5-4656-B111-D530134ABA5C}" destId="{1E621AAD-1915-49C7-94BB-6F20ADE0AA92}" srcOrd="2" destOrd="0" presId="urn:microsoft.com/office/officeart/2005/8/layout/cycle4"/>
    <dgm:cxn modelId="{EA8C1888-5628-40A0-AD98-A2072CD39BD9}" type="presParOf" srcId="{DA7AB631-6BD5-4656-B111-D530134ABA5C}" destId="{B19FB86A-71C2-41C2-836F-77CA11174475}" srcOrd="3" destOrd="0" presId="urn:microsoft.com/office/officeart/2005/8/layout/cycle4"/>
    <dgm:cxn modelId="{E44C73DC-1A94-4AE6-BD24-B146E318EA7E}" type="presParOf" srcId="{DA7AB631-6BD5-4656-B111-D530134ABA5C}" destId="{ED770DA3-C35E-4B13-9E06-A9B3AC58A372}" srcOrd="4" destOrd="0" presId="urn:microsoft.com/office/officeart/2005/8/layout/cycle4"/>
    <dgm:cxn modelId="{B37019A9-8D0E-48B9-9C8C-4091FB702EB1}" type="presParOf" srcId="{63950E07-815C-454C-A12F-71A652811DBE}" destId="{BB65E465-B918-491C-AF23-31B74B498CC0}" srcOrd="2" destOrd="0" presId="urn:microsoft.com/office/officeart/2005/8/layout/cycle4"/>
    <dgm:cxn modelId="{61B25DF0-2794-455C-9355-112B80FF1713}" type="presParOf" srcId="{63950E07-815C-454C-A12F-71A652811DBE}" destId="{EF19F79C-EBF8-4E07-A4C0-9D221DB8BBE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4AF3B-6425-406E-BF5C-D3E9D109F509}">
      <dsp:nvSpPr>
        <dsp:cNvPr id="0" name=""/>
        <dsp:cNvSpPr/>
      </dsp:nvSpPr>
      <dsp:spPr>
        <a:xfrm>
          <a:off x="1810283" y="445769"/>
          <a:ext cx="5760720" cy="576072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みえない</a:t>
          </a:r>
          <a:endParaRPr lang="en-US" altLang="ja-JP" sz="2900" kern="1200" dirty="0"/>
        </a:p>
        <a:p>
          <a:pPr marL="0" lvl="0" indent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ちしき</a:t>
          </a:r>
          <a:endParaRPr lang="ko-KR" sz="2900" kern="1200" dirty="0"/>
        </a:p>
      </dsp:txBody>
      <dsp:txXfrm>
        <a:off x="4846320" y="1666494"/>
        <a:ext cx="2057400" cy="1714500"/>
      </dsp:txXfrm>
    </dsp:sp>
    <dsp:sp modelId="{5562D5E2-0C2C-485F-BA3D-43406EDC6828}">
      <dsp:nvSpPr>
        <dsp:cNvPr id="0" name=""/>
        <dsp:cNvSpPr/>
      </dsp:nvSpPr>
      <dsp:spPr>
        <a:xfrm>
          <a:off x="1691640" y="651509"/>
          <a:ext cx="5760720" cy="576072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みえない　</a:t>
          </a:r>
          <a:endParaRPr lang="en-US" altLang="ja-JP" sz="2900" kern="1200" dirty="0"/>
        </a:p>
        <a:p>
          <a:pPr marL="0" lvl="0" indent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ちから</a:t>
          </a:r>
          <a:endParaRPr lang="ko-KR" sz="2900" kern="1200" dirty="0"/>
        </a:p>
      </dsp:txBody>
      <dsp:txXfrm>
        <a:off x="3063240" y="4389120"/>
        <a:ext cx="3086100" cy="1508760"/>
      </dsp:txXfrm>
    </dsp:sp>
    <dsp:sp modelId="{9A1ED045-D62C-4501-9CA1-C6B199D4D20A}">
      <dsp:nvSpPr>
        <dsp:cNvPr id="0" name=""/>
        <dsp:cNvSpPr/>
      </dsp:nvSpPr>
      <dsp:spPr>
        <a:xfrm>
          <a:off x="1572996" y="445769"/>
          <a:ext cx="5760720" cy="576072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みえない</a:t>
          </a:r>
          <a:endParaRPr lang="en-US" altLang="ja-JP" sz="2900" kern="1200" dirty="0"/>
        </a:p>
        <a:p>
          <a:pPr marL="0" lvl="0" indent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900" kern="1200" dirty="0"/>
            <a:t>こたえ</a:t>
          </a:r>
          <a:endParaRPr lang="ko-KR" sz="2900" kern="1200" dirty="0"/>
        </a:p>
      </dsp:txBody>
      <dsp:txXfrm>
        <a:off x="2240280" y="1666494"/>
        <a:ext cx="2057400" cy="1714500"/>
      </dsp:txXfrm>
    </dsp:sp>
    <dsp:sp modelId="{DA83D1B9-A7B7-4E9C-83A2-349D793ADC90}">
      <dsp:nvSpPr>
        <dsp:cNvPr id="0" name=""/>
        <dsp:cNvSpPr/>
      </dsp:nvSpPr>
      <dsp:spPr>
        <a:xfrm>
          <a:off x="1454142" y="89153"/>
          <a:ext cx="6473952" cy="64739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256F1-6094-4DDC-92E8-02EAF7450D2D}">
      <dsp:nvSpPr>
        <dsp:cNvPr id="0" name=""/>
        <dsp:cNvSpPr/>
      </dsp:nvSpPr>
      <dsp:spPr>
        <a:xfrm>
          <a:off x="1335024" y="294529"/>
          <a:ext cx="6473952" cy="64739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E12E1-89CB-463A-A652-1FE206C37A99}">
      <dsp:nvSpPr>
        <dsp:cNvPr id="0" name=""/>
        <dsp:cNvSpPr/>
      </dsp:nvSpPr>
      <dsp:spPr>
        <a:xfrm>
          <a:off x="1215905" y="89153"/>
          <a:ext cx="6473952" cy="64739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A57D-F8BE-46CF-A031-EA34E76F9022}">
      <dsp:nvSpPr>
        <dsp:cNvPr id="0" name=""/>
        <dsp:cNvSpPr/>
      </dsp:nvSpPr>
      <dsp:spPr>
        <a:xfrm>
          <a:off x="712739" y="205801"/>
          <a:ext cx="3799225" cy="3223199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44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イメージ</a:t>
          </a:r>
          <a:endParaRPr lang="ko-KR" altLang="en-US" sz="4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latin typeface="ＭＳ Ｐゴシック" panose="020B0600070205080204" pitchFamily="50" charset="-128"/>
            <a:ea typeface="HY견고딕" pitchFamily="18" charset="-127"/>
          </a:endParaRPr>
        </a:p>
      </dsp:txBody>
      <dsp:txXfrm>
        <a:off x="1825506" y="1149854"/>
        <a:ext cx="2686458" cy="2279146"/>
      </dsp:txXfrm>
    </dsp:sp>
    <dsp:sp modelId="{023AA4D6-60E0-4900-8553-F41534933B54}">
      <dsp:nvSpPr>
        <dsp:cNvPr id="0" name=""/>
        <dsp:cNvSpPr/>
      </dsp:nvSpPr>
      <dsp:spPr>
        <a:xfrm rot="5400000">
          <a:off x="4652554" y="390905"/>
          <a:ext cx="2969514" cy="2969514"/>
        </a:xfrm>
        <a:prstGeom prst="pieWedg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000" b="0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こんぽん</a:t>
          </a:r>
          <a:endParaRPr lang="en-US" altLang="ko-KR" sz="3000" b="0" kern="1200" dirty="0">
            <a:effectLst/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3335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b="0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れいてきじょうたい</a:t>
          </a:r>
          <a:r>
            <a:rPr lang="en-US" sz="2800" b="0" kern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sz="2800" b="0" kern="1200" dirty="0">
            <a:effectLst/>
            <a:latin typeface="ＭＳ Ｐゴシック" panose="020B0600070205080204" pitchFamily="50" charset="-128"/>
            <a:ea typeface="+mn-ea"/>
          </a:endParaRPr>
        </a:p>
      </dsp:txBody>
      <dsp:txXfrm rot="-5400000">
        <a:off x="4652554" y="1260656"/>
        <a:ext cx="2099763" cy="2099763"/>
      </dsp:txXfrm>
    </dsp:sp>
    <dsp:sp modelId="{1E621AAD-1915-49C7-94BB-6F20ADE0AA92}">
      <dsp:nvSpPr>
        <dsp:cNvPr id="0" name=""/>
        <dsp:cNvSpPr/>
      </dsp:nvSpPr>
      <dsp:spPr>
        <a:xfrm rot="10800000">
          <a:off x="4652554" y="3497580"/>
          <a:ext cx="2969514" cy="2969514"/>
        </a:xfrm>
        <a:prstGeom prst="pieWedg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2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きそ</a:t>
          </a:r>
          <a:endParaRPr lang="en-US" altLang="ko-KR" sz="32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28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じつりょく）</a:t>
          </a:r>
          <a:endParaRPr lang="ko-KR" sz="2800" kern="1200" dirty="0">
            <a:latin typeface="ＭＳ Ｐゴシック" panose="020B0600070205080204" pitchFamily="50" charset="-128"/>
          </a:endParaRPr>
        </a:p>
      </dsp:txBody>
      <dsp:txXfrm rot="10800000">
        <a:off x="4652554" y="3497580"/>
        <a:ext cx="2099763" cy="2099763"/>
      </dsp:txXfrm>
    </dsp:sp>
    <dsp:sp modelId="{B19FB86A-71C2-41C2-836F-77CA11174475}">
      <dsp:nvSpPr>
        <dsp:cNvPr id="0" name=""/>
        <dsp:cNvSpPr/>
      </dsp:nvSpPr>
      <dsp:spPr>
        <a:xfrm rot="16200000">
          <a:off x="1487619" y="3573005"/>
          <a:ext cx="2969514" cy="2969514"/>
        </a:xfrm>
        <a:prstGeom prst="pieWedg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ctr" defTabSz="1733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39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きほん</a:t>
          </a:r>
          <a:endParaRPr lang="en-US" altLang="ko-KR" sz="3900" kern="1200" dirty="0">
            <a:latin typeface="ＭＳ Ｐゴシック" panose="020B0600070205080204" pitchFamily="50" charset="-128"/>
            <a:ea typeface="ＭＳ Ｐゴシック" panose="020B0600070205080204" pitchFamily="50" charset="-128"/>
          </a:endParaRPr>
        </a:p>
        <a:p>
          <a:pPr marL="0" lvl="0" indent="0" algn="ctr" defTabSz="1733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36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(</a:t>
          </a:r>
          <a:r>
            <a:rPr lang="ja-JP" altLang="en-US" sz="36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しせい</a:t>
          </a:r>
          <a:r>
            <a:rPr lang="en-US" altLang="ko-KR" sz="3600" kern="1200" dirty="0">
              <a:latin typeface="ＭＳ Ｐゴシック" panose="020B0600070205080204" pitchFamily="50" charset="-128"/>
              <a:ea typeface="ＭＳ Ｐゴシック" panose="020B0600070205080204" pitchFamily="50" charset="-128"/>
            </a:rPr>
            <a:t>)</a:t>
          </a:r>
          <a:endParaRPr lang="ko-KR" altLang="en-US" sz="3600" kern="1200" dirty="0">
            <a:latin typeface="ＭＳ Ｐゴシック" panose="020B0600070205080204" pitchFamily="50" charset="-128"/>
          </a:endParaRPr>
        </a:p>
      </dsp:txBody>
      <dsp:txXfrm rot="5400000">
        <a:off x="2357370" y="3573005"/>
        <a:ext cx="2099763" cy="2099763"/>
      </dsp:txXfrm>
    </dsp:sp>
    <dsp:sp modelId="{BB65E465-B918-491C-AF23-31B74B498CC0}">
      <dsp:nvSpPr>
        <dsp:cNvPr id="0" name=""/>
        <dsp:cNvSpPr/>
      </dsp:nvSpPr>
      <dsp:spPr>
        <a:xfrm>
          <a:off x="4059364" y="2811780"/>
          <a:ext cx="1025271" cy="89154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F19F79C-EBF8-4E07-A4C0-9D221DB8BBE4}">
      <dsp:nvSpPr>
        <dsp:cNvPr id="0" name=""/>
        <dsp:cNvSpPr/>
      </dsp:nvSpPr>
      <dsp:spPr>
        <a:xfrm rot="10800000">
          <a:off x="4059364" y="3154680"/>
          <a:ext cx="1025271" cy="891540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G20</a:t>
            </a:r>
            <a:r>
              <a:rPr lang="ko-KR" altLang="en-US" dirty="0" err="1"/>
              <a:t>오사카서밋이미지출처</a:t>
            </a:r>
            <a:r>
              <a:rPr lang="ko-KR" altLang="en-US" dirty="0"/>
              <a:t> </a:t>
            </a:r>
            <a:r>
              <a:rPr lang="en-US" altLang="ko-KR" dirty="0"/>
              <a:t>: https://blog.naver.com/brkfstatiffa/221573374594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전세계 </a:t>
            </a:r>
            <a:r>
              <a:rPr lang="ko-KR" altLang="en-US" dirty="0" err="1"/>
              <a:t>코로나확진자</a:t>
            </a:r>
            <a:r>
              <a:rPr lang="ko-KR" altLang="en-US" dirty="0"/>
              <a:t> 현황 이미지출처 </a:t>
            </a:r>
            <a:r>
              <a:rPr lang="en-US" altLang="ko-KR" dirty="0"/>
              <a:t>: https://blog.naver.com/ckpmk/221868149036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https://blog.naver.com/ckpmk/221868149036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2020-04-04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23928" y="2276872"/>
            <a:ext cx="5076056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5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37:1-11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612576" y="260648"/>
            <a:ext cx="9937104" cy="1470025"/>
          </a:xfrm>
        </p:spPr>
        <p:txBody>
          <a:bodyPr>
            <a:noAutofit/>
          </a:bodyPr>
          <a:lstStyle/>
          <a:p>
            <a:pPr algn="l"/>
            <a:r>
              <a:rPr lang="ko-KR" altLang="en-US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br>
              <a:rPr lang="en-US" altLang="ko-KR" sz="4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</a:t>
            </a:r>
            <a:r>
              <a:rPr lang="ja-JP" altLang="en-US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あゆんできた　</a:t>
            </a:r>
            <a:r>
              <a:rPr lang="en-US" altLang="ko-KR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ヨセフの　はじまり</a:t>
            </a:r>
            <a:endParaRPr lang="ko-KR" altLang="en-US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7" y="2924944"/>
            <a:ext cx="9158807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다이어그램 5"/>
          <p:cNvGraphicFramePr/>
          <p:nvPr>
            <p:extLst>
              <p:ext uri="{D42A27DB-BD31-4B8C-83A1-F6EECF244321}">
                <p14:modId xmlns:p14="http://schemas.microsoft.com/office/powerpoint/2010/main" val="272207597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06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51" y="188640"/>
            <a:ext cx="9144000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20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ははおや　ラケルの　し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9449"/>
            <a:ext cx="66247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1" y="332656"/>
            <a:ext cx="1538879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うむ</a:t>
            </a:r>
            <a:endParaRPr lang="en-US" altLang="ja-JP" sz="28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くるしみ</a:t>
            </a:r>
            <a:endParaRPr lang="ko-KR" altLang="en-US" sz="28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1735195" y="728700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2339751" y="332656"/>
            <a:ext cx="2842245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ベニヤミンしゅっさん</a:t>
            </a:r>
            <a:endParaRPr lang="ko-KR" altLang="en-US" sz="38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791045" y="332656"/>
            <a:ext cx="3024336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ベツレヘムに　ほうむられた　ラケル</a:t>
            </a:r>
            <a:endParaRPr lang="ko-KR" altLang="en-US" sz="32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5378197" y="728700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85" y="4196487"/>
            <a:ext cx="3899096" cy="266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구름 모양 설명선 13"/>
          <p:cNvSpPr/>
          <p:nvPr/>
        </p:nvSpPr>
        <p:spPr>
          <a:xfrm>
            <a:off x="5399338" y="1936339"/>
            <a:ext cx="2839340" cy="2260148"/>
          </a:xfrm>
          <a:prstGeom prst="cloudCallout">
            <a:avLst>
              <a:gd name="adj1" fmla="val -53238"/>
              <a:gd name="adj2" fmla="val 4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</a:t>
            </a:r>
            <a:r>
              <a:rPr lang="en-US" altLang="ko-KR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5" name="구름 모양 설명선 14"/>
          <p:cNvSpPr/>
          <p:nvPr/>
        </p:nvSpPr>
        <p:spPr>
          <a:xfrm>
            <a:off x="905322" y="2104330"/>
            <a:ext cx="2393230" cy="1924166"/>
          </a:xfrm>
          <a:prstGeom prst="cloudCallout">
            <a:avLst>
              <a:gd name="adj1" fmla="val 49040"/>
              <a:gd name="adj2" fmla="val 51853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</a:t>
            </a:r>
            <a:r>
              <a:rPr lang="en-US" altLang="ko-KR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004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32" y="332656"/>
            <a:ext cx="8011581" cy="833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72" y="1700808"/>
            <a:ext cx="1947150" cy="23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32022"/>
            <a:ext cx="2388589" cy="320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86409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みた　ヨセフ</a:t>
            </a:r>
            <a:endParaRPr lang="ko-KR" altLang="en-US" sz="56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58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323528" y="337766"/>
            <a:ext cx="2376264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ひつじかい</a:t>
            </a:r>
            <a:endParaRPr lang="en-US" altLang="ja-JP" sz="32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32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5" name="오각형 4"/>
          <p:cNvSpPr/>
          <p:nvPr/>
        </p:nvSpPr>
        <p:spPr>
          <a:xfrm>
            <a:off x="3011631" y="837112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모서리가 둥근 직사각형 7"/>
          <p:cNvSpPr/>
          <p:nvPr/>
        </p:nvSpPr>
        <p:spPr>
          <a:xfrm>
            <a:off x="3513443" y="332656"/>
            <a:ext cx="2323872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あにの</a:t>
            </a:r>
            <a:endParaRPr lang="en-US" altLang="ja-JP" sz="32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ねたみ</a:t>
            </a:r>
            <a:endParaRPr lang="ko-KR" altLang="en-US" sz="32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525526" y="389724"/>
            <a:ext cx="2371173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ビジョンを　みた　ヨセフ</a:t>
            </a:r>
            <a:endParaRPr lang="ko-KR" altLang="en-US" sz="32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1" name="오각형 10"/>
          <p:cNvSpPr/>
          <p:nvPr/>
        </p:nvSpPr>
        <p:spPr>
          <a:xfrm>
            <a:off x="6026258" y="837112"/>
            <a:ext cx="396044" cy="57606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32" y="2276872"/>
            <a:ext cx="9322940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65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758" y="260648"/>
            <a:ext cx="9144000" cy="100811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spc="-2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6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ゆめの　そつう</a:t>
            </a:r>
            <a:endParaRPr lang="ko-KR" altLang="en-US" sz="56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3573016"/>
            <a:ext cx="2987063" cy="3284984"/>
          </a:xfrm>
          <a:prstGeom prst="rect">
            <a:avLst/>
          </a:prstGeom>
          <a:noFill/>
          <a:ln>
            <a:noFill/>
          </a:ln>
          <a:effectLst>
            <a:outerShdw blurRad="76200" dist="114300" dir="3420005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4190"/>
            <a:ext cx="3466807" cy="21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24352"/>
            <a:ext cx="3779912" cy="221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0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188737501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－ヨセフの　はじまり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16545</TotalTime>
  <Words>171</Words>
  <Application>Microsoft Office PowerPoint</Application>
  <PresentationFormat>画面に合わせる (4:3)</PresentationFormat>
  <Paragraphs>49</Paragraphs>
  <Slides>9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HY강M</vt:lpstr>
      <vt:lpstr>HY울릉도B</vt:lpstr>
      <vt:lpstr>맑은 고딕</vt:lpstr>
      <vt:lpstr>ＭＳ Ｐゴシック</vt:lpstr>
      <vt:lpstr>Arial</vt:lpstr>
      <vt:lpstr>Office 테마</vt:lpstr>
      <vt:lpstr>        あゆんできた　30ねんの　はじまり         ヨセフの　はじまり</vt:lpstr>
      <vt:lpstr>PowerPoint プレゼンテーション</vt:lpstr>
      <vt:lpstr> 1. ははおや　ラケルの　し</vt:lpstr>
      <vt:lpstr>PowerPoint プレゼンテーション</vt:lpstr>
      <vt:lpstr> 2. ゆめを　みた　ヨセフ</vt:lpstr>
      <vt:lpstr>PowerPoint プレゼンテーション</vt:lpstr>
      <vt:lpstr> 3. ゆめの　そつう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527</cp:revision>
  <dcterms:created xsi:type="dcterms:W3CDTF">2019-04-04T19:07:56Z</dcterms:created>
  <dcterms:modified xsi:type="dcterms:W3CDTF">2020-04-04T10:17:36Z</dcterms:modified>
</cp:coreProperties>
</file>