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480" r:id="rId3"/>
    <p:sldId id="274" r:id="rId4"/>
    <p:sldId id="514" r:id="rId5"/>
    <p:sldId id="481" r:id="rId6"/>
    <p:sldId id="515" r:id="rId7"/>
    <p:sldId id="482" r:id="rId8"/>
    <p:sldId id="516" r:id="rId9"/>
    <p:sldId id="517" r:id="rId10"/>
    <p:sldId id="518" r:id="rId11"/>
    <p:sldId id="455" r:id="rId12"/>
    <p:sldId id="416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FF99"/>
    <a:srgbClr val="8E8B00"/>
    <a:srgbClr val="B4B000"/>
    <a:srgbClr val="DBD600"/>
    <a:srgbClr val="0033CC"/>
    <a:srgbClr val="0099FF"/>
    <a:srgbClr val="66CCFF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6" autoAdjust="0"/>
    <p:restoredTop sz="94424" autoAdjust="0"/>
  </p:normalViewPr>
  <p:slideViewPr>
    <p:cSldViewPr>
      <p:cViewPr varScale="1">
        <p:scale>
          <a:sx n="96" d="100"/>
          <a:sy n="96" d="100"/>
        </p:scale>
        <p:origin x="9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6A9072-D96D-4134-910D-1AA4C8BC7793}" type="doc">
      <dgm:prSet loTypeId="urn:microsoft.com/office/officeart/2005/8/layout/gear1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7AB50E7C-E483-42A5-AD4B-F5B8E7537EF3}">
      <dgm:prSet/>
      <dgm:spPr/>
      <dgm:t>
        <a:bodyPr/>
        <a:lstStyle/>
        <a:p>
          <a:pPr rtl="0" latinLnBrk="1"/>
          <a:r>
            <a:rPr lang="ja-JP" altLang="en-US" b="1" dirty="0"/>
            <a:t>みえない</a:t>
          </a:r>
          <a:endParaRPr lang="en-US" altLang="ja-JP" b="1" dirty="0"/>
        </a:p>
        <a:p>
          <a:pPr rtl="0" latinLnBrk="1"/>
          <a:r>
            <a:rPr lang="ja-JP" altLang="en-US" b="1" dirty="0"/>
            <a:t>ちしき</a:t>
          </a:r>
          <a:endParaRPr lang="ko-KR" b="1" dirty="0"/>
        </a:p>
      </dgm:t>
    </dgm:pt>
    <dgm:pt modelId="{6DAC5D5F-EF1D-4BA9-B07D-5280DF9D3B01}" type="parTrans" cxnId="{B2FECEB7-4DD2-41E4-B8B7-A43481B9CF57}">
      <dgm:prSet/>
      <dgm:spPr/>
      <dgm:t>
        <a:bodyPr/>
        <a:lstStyle/>
        <a:p>
          <a:pPr latinLnBrk="1"/>
          <a:endParaRPr lang="ko-KR" altLang="en-US"/>
        </a:p>
      </dgm:t>
    </dgm:pt>
    <dgm:pt modelId="{3527CCC7-43B8-44E1-8DD3-09F98DEC4547}" type="sibTrans" cxnId="{B2FECEB7-4DD2-41E4-B8B7-A43481B9CF57}">
      <dgm:prSet/>
      <dgm:spPr/>
      <dgm:t>
        <a:bodyPr/>
        <a:lstStyle/>
        <a:p>
          <a:pPr latinLnBrk="1"/>
          <a:endParaRPr lang="ko-KR" altLang="en-US"/>
        </a:p>
      </dgm:t>
    </dgm:pt>
    <dgm:pt modelId="{FAC5AA89-3866-4156-92A3-AC10F5062C8E}">
      <dgm:prSet/>
      <dgm:spPr/>
      <dgm:t>
        <a:bodyPr/>
        <a:lstStyle/>
        <a:p>
          <a:pPr rtl="0" latinLnBrk="1"/>
          <a:r>
            <a:rPr lang="ja-JP" altLang="en-US" b="1" dirty="0"/>
            <a:t>みえない</a:t>
          </a:r>
          <a:endParaRPr lang="en-US" altLang="ja-JP" b="1" dirty="0"/>
        </a:p>
        <a:p>
          <a:pPr rtl="0" latinLnBrk="1"/>
          <a:r>
            <a:rPr lang="ja-JP" altLang="en-US" b="1" dirty="0"/>
            <a:t>ちから</a:t>
          </a:r>
          <a:endParaRPr lang="ko-KR" b="1" dirty="0"/>
        </a:p>
      </dgm:t>
    </dgm:pt>
    <dgm:pt modelId="{5A962682-03D9-4F95-8692-B30A7589E46F}" type="parTrans" cxnId="{50360ACE-1F61-46D3-A06F-C6DE693C2B52}">
      <dgm:prSet/>
      <dgm:spPr/>
      <dgm:t>
        <a:bodyPr/>
        <a:lstStyle/>
        <a:p>
          <a:pPr latinLnBrk="1"/>
          <a:endParaRPr lang="ko-KR" altLang="en-US"/>
        </a:p>
      </dgm:t>
    </dgm:pt>
    <dgm:pt modelId="{2E1DDE0A-63E9-473B-A070-D6C7D8C1E598}" type="sibTrans" cxnId="{50360ACE-1F61-46D3-A06F-C6DE693C2B52}">
      <dgm:prSet/>
      <dgm:spPr/>
      <dgm:t>
        <a:bodyPr/>
        <a:lstStyle/>
        <a:p>
          <a:pPr latinLnBrk="1"/>
          <a:endParaRPr lang="ko-KR" altLang="en-US"/>
        </a:p>
      </dgm:t>
    </dgm:pt>
    <dgm:pt modelId="{2D44897A-0920-4F5C-9F28-DEE7810D6A0B}">
      <dgm:prSet/>
      <dgm:spPr/>
      <dgm:t>
        <a:bodyPr/>
        <a:lstStyle/>
        <a:p>
          <a:pPr rtl="0" latinLnBrk="1"/>
          <a:r>
            <a:rPr lang="ja-JP" altLang="en-US" b="1" dirty="0"/>
            <a:t>みえない</a:t>
          </a:r>
          <a:endParaRPr lang="en-US" altLang="ja-JP" b="1" dirty="0"/>
        </a:p>
        <a:p>
          <a:pPr rtl="0" latinLnBrk="1"/>
          <a:r>
            <a:rPr lang="ja-JP" altLang="en-US" b="1" dirty="0"/>
            <a:t>こたえ</a:t>
          </a:r>
          <a:endParaRPr lang="ko-KR" b="1" dirty="0"/>
        </a:p>
      </dgm:t>
    </dgm:pt>
    <dgm:pt modelId="{19567AD2-91BB-484B-A7F6-28A2C4521EFC}" type="parTrans" cxnId="{B9385F70-5396-498F-AE17-688C88DADF91}">
      <dgm:prSet/>
      <dgm:spPr/>
      <dgm:t>
        <a:bodyPr/>
        <a:lstStyle/>
        <a:p>
          <a:pPr latinLnBrk="1"/>
          <a:endParaRPr lang="ko-KR" altLang="en-US"/>
        </a:p>
      </dgm:t>
    </dgm:pt>
    <dgm:pt modelId="{C01F6B85-45E2-474F-9BE7-FA9B90F7CF6A}" type="sibTrans" cxnId="{B9385F70-5396-498F-AE17-688C88DADF91}">
      <dgm:prSet/>
      <dgm:spPr/>
      <dgm:t>
        <a:bodyPr/>
        <a:lstStyle/>
        <a:p>
          <a:pPr latinLnBrk="1"/>
          <a:endParaRPr lang="ko-KR" altLang="en-US"/>
        </a:p>
      </dgm:t>
    </dgm:pt>
    <dgm:pt modelId="{AECE4050-2E85-40F7-A983-66F276EF803A}" type="pres">
      <dgm:prSet presAssocID="{F86A9072-D96D-4134-910D-1AA4C8BC779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C613AF-B02F-46DC-B58A-8D534973AA38}" type="pres">
      <dgm:prSet presAssocID="{7AB50E7C-E483-42A5-AD4B-F5B8E7537EF3}" presName="gear1" presStyleLbl="node1" presStyleIdx="0" presStyleCnt="3">
        <dgm:presLayoutVars>
          <dgm:chMax val="1"/>
          <dgm:bulletEnabled val="1"/>
        </dgm:presLayoutVars>
      </dgm:prSet>
      <dgm:spPr/>
    </dgm:pt>
    <dgm:pt modelId="{E4955A40-8B41-4A9B-93BE-AA164EAFA3EF}" type="pres">
      <dgm:prSet presAssocID="{7AB50E7C-E483-42A5-AD4B-F5B8E7537EF3}" presName="gear1srcNode" presStyleLbl="node1" presStyleIdx="0" presStyleCnt="3"/>
      <dgm:spPr/>
    </dgm:pt>
    <dgm:pt modelId="{F7C3B2B7-B6D9-485D-96C4-49C952804C6B}" type="pres">
      <dgm:prSet presAssocID="{7AB50E7C-E483-42A5-AD4B-F5B8E7537EF3}" presName="gear1dstNode" presStyleLbl="node1" presStyleIdx="0" presStyleCnt="3"/>
      <dgm:spPr/>
    </dgm:pt>
    <dgm:pt modelId="{89A12407-372A-4B75-9ADB-C479DE9EE1A4}" type="pres">
      <dgm:prSet presAssocID="{FAC5AA89-3866-4156-92A3-AC10F5062C8E}" presName="gear2" presStyleLbl="node1" presStyleIdx="1" presStyleCnt="3">
        <dgm:presLayoutVars>
          <dgm:chMax val="1"/>
          <dgm:bulletEnabled val="1"/>
        </dgm:presLayoutVars>
      </dgm:prSet>
      <dgm:spPr/>
    </dgm:pt>
    <dgm:pt modelId="{45F9A978-C054-42D4-AE9D-1123FFF9B5D6}" type="pres">
      <dgm:prSet presAssocID="{FAC5AA89-3866-4156-92A3-AC10F5062C8E}" presName="gear2srcNode" presStyleLbl="node1" presStyleIdx="1" presStyleCnt="3"/>
      <dgm:spPr/>
    </dgm:pt>
    <dgm:pt modelId="{E749345B-FE08-4424-B95D-1AC94397FAA4}" type="pres">
      <dgm:prSet presAssocID="{FAC5AA89-3866-4156-92A3-AC10F5062C8E}" presName="gear2dstNode" presStyleLbl="node1" presStyleIdx="1" presStyleCnt="3"/>
      <dgm:spPr/>
    </dgm:pt>
    <dgm:pt modelId="{B763E3C5-C452-47F4-AED0-D84AC9AF4C84}" type="pres">
      <dgm:prSet presAssocID="{2D44897A-0920-4F5C-9F28-DEE7810D6A0B}" presName="gear3" presStyleLbl="node1" presStyleIdx="2" presStyleCnt="3"/>
      <dgm:spPr/>
    </dgm:pt>
    <dgm:pt modelId="{4961B8B1-643D-4416-B234-22FCC323D7D3}" type="pres">
      <dgm:prSet presAssocID="{2D44897A-0920-4F5C-9F28-DEE7810D6A0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7025BB4-AEB4-42DD-BEF4-EC39421E95F7}" type="pres">
      <dgm:prSet presAssocID="{2D44897A-0920-4F5C-9F28-DEE7810D6A0B}" presName="gear3srcNode" presStyleLbl="node1" presStyleIdx="2" presStyleCnt="3"/>
      <dgm:spPr/>
    </dgm:pt>
    <dgm:pt modelId="{77CF9CFA-C5DE-45C1-8D8F-2CAA9C1B3ED1}" type="pres">
      <dgm:prSet presAssocID="{2D44897A-0920-4F5C-9F28-DEE7810D6A0B}" presName="gear3dstNode" presStyleLbl="node1" presStyleIdx="2" presStyleCnt="3"/>
      <dgm:spPr/>
    </dgm:pt>
    <dgm:pt modelId="{C53166B8-09AF-4835-939C-763341E9D108}" type="pres">
      <dgm:prSet presAssocID="{3527CCC7-43B8-44E1-8DD3-09F98DEC4547}" presName="connector1" presStyleLbl="sibTrans2D1" presStyleIdx="0" presStyleCnt="3"/>
      <dgm:spPr/>
    </dgm:pt>
    <dgm:pt modelId="{A6FC1629-B364-4501-9A57-4886F731DAF8}" type="pres">
      <dgm:prSet presAssocID="{2E1DDE0A-63E9-473B-A070-D6C7D8C1E598}" presName="connector2" presStyleLbl="sibTrans2D1" presStyleIdx="1" presStyleCnt="3"/>
      <dgm:spPr/>
    </dgm:pt>
    <dgm:pt modelId="{98F25B06-31CC-4B91-A825-8B8086E700C7}" type="pres">
      <dgm:prSet presAssocID="{C01F6B85-45E2-474F-9BE7-FA9B90F7CF6A}" presName="connector3" presStyleLbl="sibTrans2D1" presStyleIdx="2" presStyleCnt="3"/>
      <dgm:spPr/>
    </dgm:pt>
  </dgm:ptLst>
  <dgm:cxnLst>
    <dgm:cxn modelId="{D7189405-A68C-4577-82B1-EA4B8D1A0464}" type="presOf" srcId="{2D44897A-0920-4F5C-9F28-DEE7810D6A0B}" destId="{77CF9CFA-C5DE-45C1-8D8F-2CAA9C1B3ED1}" srcOrd="3" destOrd="0" presId="urn:microsoft.com/office/officeart/2005/8/layout/gear1"/>
    <dgm:cxn modelId="{47F89F14-0BC9-4CDB-8418-6A3A0AFD0197}" type="presOf" srcId="{2D44897A-0920-4F5C-9F28-DEE7810D6A0B}" destId="{4961B8B1-643D-4416-B234-22FCC323D7D3}" srcOrd="1" destOrd="0" presId="urn:microsoft.com/office/officeart/2005/8/layout/gear1"/>
    <dgm:cxn modelId="{C23C0D35-AA4D-4C3E-8E80-46941404E8D1}" type="presOf" srcId="{2D44897A-0920-4F5C-9F28-DEE7810D6A0B}" destId="{B763E3C5-C452-47F4-AED0-D84AC9AF4C84}" srcOrd="0" destOrd="0" presId="urn:microsoft.com/office/officeart/2005/8/layout/gear1"/>
    <dgm:cxn modelId="{6CBA4538-AADE-48AA-B418-9BF7212676CD}" type="presOf" srcId="{FAC5AA89-3866-4156-92A3-AC10F5062C8E}" destId="{E749345B-FE08-4424-B95D-1AC94397FAA4}" srcOrd="2" destOrd="0" presId="urn:microsoft.com/office/officeart/2005/8/layout/gear1"/>
    <dgm:cxn modelId="{09F2B26A-5B02-4FC6-92B1-0A6FF35F8C09}" type="presOf" srcId="{FAC5AA89-3866-4156-92A3-AC10F5062C8E}" destId="{45F9A978-C054-42D4-AE9D-1123FFF9B5D6}" srcOrd="1" destOrd="0" presId="urn:microsoft.com/office/officeart/2005/8/layout/gear1"/>
    <dgm:cxn modelId="{9D2F856F-4815-454A-AFDE-0D4BF7E7B5EC}" type="presOf" srcId="{2E1DDE0A-63E9-473B-A070-D6C7D8C1E598}" destId="{A6FC1629-B364-4501-9A57-4886F731DAF8}" srcOrd="0" destOrd="0" presId="urn:microsoft.com/office/officeart/2005/8/layout/gear1"/>
    <dgm:cxn modelId="{B9385F70-5396-498F-AE17-688C88DADF91}" srcId="{F86A9072-D96D-4134-910D-1AA4C8BC7793}" destId="{2D44897A-0920-4F5C-9F28-DEE7810D6A0B}" srcOrd="2" destOrd="0" parTransId="{19567AD2-91BB-484B-A7F6-28A2C4521EFC}" sibTransId="{C01F6B85-45E2-474F-9BE7-FA9B90F7CF6A}"/>
    <dgm:cxn modelId="{13854782-FA17-4EAD-A3B3-1DF0F1BD8CD6}" type="presOf" srcId="{FAC5AA89-3866-4156-92A3-AC10F5062C8E}" destId="{89A12407-372A-4B75-9ADB-C479DE9EE1A4}" srcOrd="0" destOrd="0" presId="urn:microsoft.com/office/officeart/2005/8/layout/gear1"/>
    <dgm:cxn modelId="{A73EF18A-BBC2-40D5-B3BF-183013819CCB}" type="presOf" srcId="{3527CCC7-43B8-44E1-8DD3-09F98DEC4547}" destId="{C53166B8-09AF-4835-939C-763341E9D108}" srcOrd="0" destOrd="0" presId="urn:microsoft.com/office/officeart/2005/8/layout/gear1"/>
    <dgm:cxn modelId="{489E5E8E-C548-4AAF-9EA1-7444DE70429C}" type="presOf" srcId="{7AB50E7C-E483-42A5-AD4B-F5B8E7537EF3}" destId="{F7C3B2B7-B6D9-485D-96C4-49C952804C6B}" srcOrd="2" destOrd="0" presId="urn:microsoft.com/office/officeart/2005/8/layout/gear1"/>
    <dgm:cxn modelId="{01963198-B633-4275-972F-E67648412B6F}" type="presOf" srcId="{C01F6B85-45E2-474F-9BE7-FA9B90F7CF6A}" destId="{98F25B06-31CC-4B91-A825-8B8086E700C7}" srcOrd="0" destOrd="0" presId="urn:microsoft.com/office/officeart/2005/8/layout/gear1"/>
    <dgm:cxn modelId="{F70FB7A3-1037-47F4-874C-75A04DE11B73}" type="presOf" srcId="{2D44897A-0920-4F5C-9F28-DEE7810D6A0B}" destId="{77025BB4-AEB4-42DD-BEF4-EC39421E95F7}" srcOrd="2" destOrd="0" presId="urn:microsoft.com/office/officeart/2005/8/layout/gear1"/>
    <dgm:cxn modelId="{964C89AB-367A-4CE1-9D37-67B3DEB39B2C}" type="presOf" srcId="{F86A9072-D96D-4134-910D-1AA4C8BC7793}" destId="{AECE4050-2E85-40F7-A983-66F276EF803A}" srcOrd="0" destOrd="0" presId="urn:microsoft.com/office/officeart/2005/8/layout/gear1"/>
    <dgm:cxn modelId="{B2FECEB7-4DD2-41E4-B8B7-A43481B9CF57}" srcId="{F86A9072-D96D-4134-910D-1AA4C8BC7793}" destId="{7AB50E7C-E483-42A5-AD4B-F5B8E7537EF3}" srcOrd="0" destOrd="0" parTransId="{6DAC5D5F-EF1D-4BA9-B07D-5280DF9D3B01}" sibTransId="{3527CCC7-43B8-44E1-8DD3-09F98DEC4547}"/>
    <dgm:cxn modelId="{712B8FCB-C4A6-4511-AE64-1D924E8FBBD6}" type="presOf" srcId="{7AB50E7C-E483-42A5-AD4B-F5B8E7537EF3}" destId="{BAC613AF-B02F-46DC-B58A-8D534973AA38}" srcOrd="0" destOrd="0" presId="urn:microsoft.com/office/officeart/2005/8/layout/gear1"/>
    <dgm:cxn modelId="{50360ACE-1F61-46D3-A06F-C6DE693C2B52}" srcId="{F86A9072-D96D-4134-910D-1AA4C8BC7793}" destId="{FAC5AA89-3866-4156-92A3-AC10F5062C8E}" srcOrd="1" destOrd="0" parTransId="{5A962682-03D9-4F95-8692-B30A7589E46F}" sibTransId="{2E1DDE0A-63E9-473B-A070-D6C7D8C1E598}"/>
    <dgm:cxn modelId="{E81C58F5-FA6D-42AE-8950-CE8483D577CA}" type="presOf" srcId="{7AB50E7C-E483-42A5-AD4B-F5B8E7537EF3}" destId="{E4955A40-8B41-4A9B-93BE-AA164EAFA3EF}" srcOrd="1" destOrd="0" presId="urn:microsoft.com/office/officeart/2005/8/layout/gear1"/>
    <dgm:cxn modelId="{6015DA7F-7192-4BE6-B02F-41510E4AD557}" type="presParOf" srcId="{AECE4050-2E85-40F7-A983-66F276EF803A}" destId="{BAC613AF-B02F-46DC-B58A-8D534973AA38}" srcOrd="0" destOrd="0" presId="urn:microsoft.com/office/officeart/2005/8/layout/gear1"/>
    <dgm:cxn modelId="{158C100E-0172-4E1F-A5BE-A701A7AA1DBE}" type="presParOf" srcId="{AECE4050-2E85-40F7-A983-66F276EF803A}" destId="{E4955A40-8B41-4A9B-93BE-AA164EAFA3EF}" srcOrd="1" destOrd="0" presId="urn:microsoft.com/office/officeart/2005/8/layout/gear1"/>
    <dgm:cxn modelId="{1A9068E5-4381-493A-BDE2-497A29271F2F}" type="presParOf" srcId="{AECE4050-2E85-40F7-A983-66F276EF803A}" destId="{F7C3B2B7-B6D9-485D-96C4-49C952804C6B}" srcOrd="2" destOrd="0" presId="urn:microsoft.com/office/officeart/2005/8/layout/gear1"/>
    <dgm:cxn modelId="{897E8A1A-FB85-4DE8-BE16-29BAA45CC2ED}" type="presParOf" srcId="{AECE4050-2E85-40F7-A983-66F276EF803A}" destId="{89A12407-372A-4B75-9ADB-C479DE9EE1A4}" srcOrd="3" destOrd="0" presId="urn:microsoft.com/office/officeart/2005/8/layout/gear1"/>
    <dgm:cxn modelId="{ABA98919-9D66-4D16-A3AC-CC66B0649875}" type="presParOf" srcId="{AECE4050-2E85-40F7-A983-66F276EF803A}" destId="{45F9A978-C054-42D4-AE9D-1123FFF9B5D6}" srcOrd="4" destOrd="0" presId="urn:microsoft.com/office/officeart/2005/8/layout/gear1"/>
    <dgm:cxn modelId="{E63C710A-4F5B-4F6E-A4DB-BBA96C8BFCAC}" type="presParOf" srcId="{AECE4050-2E85-40F7-A983-66F276EF803A}" destId="{E749345B-FE08-4424-B95D-1AC94397FAA4}" srcOrd="5" destOrd="0" presId="urn:microsoft.com/office/officeart/2005/8/layout/gear1"/>
    <dgm:cxn modelId="{E0965BEE-F967-463C-8413-71B1615464D1}" type="presParOf" srcId="{AECE4050-2E85-40F7-A983-66F276EF803A}" destId="{B763E3C5-C452-47F4-AED0-D84AC9AF4C84}" srcOrd="6" destOrd="0" presId="urn:microsoft.com/office/officeart/2005/8/layout/gear1"/>
    <dgm:cxn modelId="{CD51575A-1ED6-4083-B93E-12EFA3117817}" type="presParOf" srcId="{AECE4050-2E85-40F7-A983-66F276EF803A}" destId="{4961B8B1-643D-4416-B234-22FCC323D7D3}" srcOrd="7" destOrd="0" presId="urn:microsoft.com/office/officeart/2005/8/layout/gear1"/>
    <dgm:cxn modelId="{451354F1-E6F2-4C4B-8CD0-916BED416353}" type="presParOf" srcId="{AECE4050-2E85-40F7-A983-66F276EF803A}" destId="{77025BB4-AEB4-42DD-BEF4-EC39421E95F7}" srcOrd="8" destOrd="0" presId="urn:microsoft.com/office/officeart/2005/8/layout/gear1"/>
    <dgm:cxn modelId="{CD72E63B-DF2E-4F2E-98E6-9E8C310A5783}" type="presParOf" srcId="{AECE4050-2E85-40F7-A983-66F276EF803A}" destId="{77CF9CFA-C5DE-45C1-8D8F-2CAA9C1B3ED1}" srcOrd="9" destOrd="0" presId="urn:microsoft.com/office/officeart/2005/8/layout/gear1"/>
    <dgm:cxn modelId="{564CF148-E923-42D8-9930-C4B6C4DF8AF7}" type="presParOf" srcId="{AECE4050-2E85-40F7-A983-66F276EF803A}" destId="{C53166B8-09AF-4835-939C-763341E9D108}" srcOrd="10" destOrd="0" presId="urn:microsoft.com/office/officeart/2005/8/layout/gear1"/>
    <dgm:cxn modelId="{F462A5A2-4F00-4C74-AD8F-93F2B9C316FA}" type="presParOf" srcId="{AECE4050-2E85-40F7-A983-66F276EF803A}" destId="{A6FC1629-B364-4501-9A57-4886F731DAF8}" srcOrd="11" destOrd="0" presId="urn:microsoft.com/office/officeart/2005/8/layout/gear1"/>
    <dgm:cxn modelId="{73DDED36-1AE1-4CB9-8369-0F56001E1FB2}" type="presParOf" srcId="{AECE4050-2E85-40F7-A983-66F276EF803A}" destId="{98F25B06-31CC-4B91-A825-8B8086E700C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30A72-DF81-463A-844E-1387B3100A14}" type="doc">
      <dgm:prSet loTypeId="urn:microsoft.com/office/officeart/2005/8/layout/pyramid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34D585BD-6C26-4A00-82E2-527717767CC7}">
      <dgm:prSet custT="1"/>
      <dgm:spPr/>
      <dgm:t>
        <a:bodyPr/>
        <a:lstStyle/>
        <a:p>
          <a:pPr rtl="0" latinLnBrk="1"/>
          <a:r>
            <a:rPr lang="ja-JP" altLang="en-US" sz="3200" b="0" cap="none" spc="-20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3200" b="0" cap="none" spc="-20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gm:t>
    </dgm:pt>
    <dgm:pt modelId="{C04B6DE9-2FEA-4CB5-9B7B-0E0AD5CDE04D}" type="par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29040BEE-86F8-4F6D-ACF1-DFA6DC059716}" type="sib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6D695F3C-9AE4-43FD-BB94-8AA119050867}">
      <dgm:prSet custT="1"/>
      <dgm:spPr/>
      <dgm:t>
        <a:bodyPr/>
        <a:lstStyle/>
        <a:p>
          <a:pPr rtl="0" latinLnBrk="1"/>
          <a:r>
            <a:rPr lang="ja-JP" altLang="en-US" sz="28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2800" b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en-US" sz="24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4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</a:t>
          </a:r>
          <a:endParaRPr lang="en-US" altLang="ja-JP" sz="2400" b="0" spc="-200" baseline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4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じょうたい</a:t>
          </a:r>
          <a:r>
            <a:rPr lang="en-US" sz="2400" b="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400" b="0" spc="-200" baseline="0" dirty="0">
            <a:effectLst/>
            <a:latin typeface="ＭＳ Ｐゴシック" panose="020B0600070205080204" pitchFamily="50" charset="-128"/>
            <a:ea typeface="+mn-ea"/>
          </a:endParaRPr>
        </a:p>
      </dgm:t>
    </dgm:pt>
    <dgm:pt modelId="{F742A90D-D3A8-4B8F-9C02-1F2084076781}" type="par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DA84E784-5423-4639-A219-691F9E582245}" type="sib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CFF5E6A1-8DEF-4E2B-9E9D-BCC9776A983E}">
      <dgm:prSet custT="1"/>
      <dgm:spPr/>
      <dgm:t>
        <a:bodyPr/>
        <a:lstStyle/>
        <a:p>
          <a:pPr rtl="0" latinLnBrk="1">
            <a:lnSpc>
              <a:spcPct val="50000"/>
            </a:lnSpc>
          </a:pPr>
          <a:endParaRPr lang="en-US" altLang="ko-KR" sz="1000" b="1" dirty="0"/>
        </a:p>
        <a:p>
          <a:pPr rtl="0" latinLnBrk="1">
            <a:lnSpc>
              <a:spcPct val="50000"/>
            </a:lnSpc>
          </a:pPr>
          <a:r>
            <a:rPr lang="ja-JP" altLang="en-US" sz="3500" b="1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ko-KR" sz="3500" b="1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>
            <a:lnSpc>
              <a:spcPct val="90000"/>
            </a:lnSpc>
          </a:pPr>
          <a:r>
            <a:rPr 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</a:t>
          </a:r>
          <a:r>
            <a: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800" dirty="0">
            <a:latin typeface="ＭＳ Ｐゴシック" panose="020B0600070205080204" pitchFamily="50" charset="-128"/>
          </a:endParaRPr>
        </a:p>
      </dgm:t>
    </dgm:pt>
    <dgm:pt modelId="{30553BF1-6C8F-46A8-B727-61D4357DD4D6}" type="par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290E3ADB-D420-4541-82FE-B4EF20C48952}" type="sib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E2D357B3-B746-447B-B13C-D5ED1C4DC717}">
      <dgm:prSet custT="1"/>
      <dgm:spPr/>
      <dgm:t>
        <a:bodyPr/>
        <a:lstStyle/>
        <a:p>
          <a:pPr latinLnBrk="1"/>
          <a:r>
            <a:rPr lang="ja-JP" altLang="en-US" sz="37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endParaRPr lang="en-US" altLang="ko-KR" sz="37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atinLnBrk="1"/>
          <a:r>
            <a: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3200" dirty="0">
            <a:latin typeface="ＭＳ Ｐゴシック" panose="020B0600070205080204" pitchFamily="50" charset="-128"/>
          </a:endParaRPr>
        </a:p>
      </dgm:t>
    </dgm:pt>
    <dgm:pt modelId="{65ADF8A3-8E26-430A-BA13-11DE4F03B684}" type="par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774BA069-DD42-49AB-89F8-BAA8D4FF0117}" type="sib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6075DE3D-7744-4E95-8585-5205A117446C}" type="pres">
      <dgm:prSet presAssocID="{8D630A72-DF81-463A-844E-1387B3100A14}" presName="compositeShape" presStyleCnt="0">
        <dgm:presLayoutVars>
          <dgm:chMax val="9"/>
          <dgm:dir/>
          <dgm:resizeHandles val="exact"/>
        </dgm:presLayoutVars>
      </dgm:prSet>
      <dgm:spPr/>
    </dgm:pt>
    <dgm:pt modelId="{7A16656D-DE31-4985-ABBB-622067030601}" type="pres">
      <dgm:prSet presAssocID="{8D630A72-DF81-463A-844E-1387B3100A14}" presName="triangle1" presStyleLbl="node1" presStyleIdx="0" presStyleCnt="4">
        <dgm:presLayoutVars>
          <dgm:bulletEnabled val="1"/>
        </dgm:presLayoutVars>
      </dgm:prSet>
      <dgm:spPr/>
    </dgm:pt>
    <dgm:pt modelId="{888950D3-7C11-45E6-8AB0-6C53B6960248}" type="pres">
      <dgm:prSet presAssocID="{8D630A72-DF81-463A-844E-1387B3100A14}" presName="triangle2" presStyleLbl="node1" presStyleIdx="1" presStyleCnt="4">
        <dgm:presLayoutVars>
          <dgm:bulletEnabled val="1"/>
        </dgm:presLayoutVars>
      </dgm:prSet>
      <dgm:spPr/>
    </dgm:pt>
    <dgm:pt modelId="{6DA81C06-3FC6-4BFC-A60C-448517D4C377}" type="pres">
      <dgm:prSet presAssocID="{8D630A72-DF81-463A-844E-1387B3100A14}" presName="triangle3" presStyleLbl="node1" presStyleIdx="2" presStyleCnt="4">
        <dgm:presLayoutVars>
          <dgm:bulletEnabled val="1"/>
        </dgm:presLayoutVars>
      </dgm:prSet>
      <dgm:spPr/>
    </dgm:pt>
    <dgm:pt modelId="{3CAE321B-54DA-4B90-A1F8-33629BBB9D62}" type="pres">
      <dgm:prSet presAssocID="{8D630A72-DF81-463A-844E-1387B3100A14}" presName="triangle4" presStyleLbl="node1" presStyleIdx="3" presStyleCnt="4" custLinFactNeighborX="-124">
        <dgm:presLayoutVars>
          <dgm:bulletEnabled val="1"/>
        </dgm:presLayoutVars>
      </dgm:prSet>
      <dgm:spPr/>
    </dgm:pt>
  </dgm:ptLst>
  <dgm:cxnLst>
    <dgm:cxn modelId="{442D5701-403E-4455-8A98-9EEE3B51EE1F}" type="presOf" srcId="{E2D357B3-B746-447B-B13C-D5ED1C4DC717}" destId="{3CAE321B-54DA-4B90-A1F8-33629BBB9D62}" srcOrd="0" destOrd="0" presId="urn:microsoft.com/office/officeart/2005/8/layout/pyramid4"/>
    <dgm:cxn modelId="{89C95C0C-B0C5-4A91-9FE1-EBCB8EBE6702}" srcId="{8D630A72-DF81-463A-844E-1387B3100A14}" destId="{E2D357B3-B746-447B-B13C-D5ED1C4DC717}" srcOrd="3" destOrd="0" parTransId="{65ADF8A3-8E26-430A-BA13-11DE4F03B684}" sibTransId="{774BA069-DD42-49AB-89F8-BAA8D4FF0117}"/>
    <dgm:cxn modelId="{395E331C-DA27-49E7-8C17-75C0EFE61460}" type="presOf" srcId="{6D695F3C-9AE4-43FD-BB94-8AA119050867}" destId="{888950D3-7C11-45E6-8AB0-6C53B6960248}" srcOrd="0" destOrd="0" presId="urn:microsoft.com/office/officeart/2005/8/layout/pyramid4"/>
    <dgm:cxn modelId="{9E242121-40F2-4DB4-ABEF-3C1A26165E60}" srcId="{8D630A72-DF81-463A-844E-1387B3100A14}" destId="{34D585BD-6C26-4A00-82E2-527717767CC7}" srcOrd="0" destOrd="0" parTransId="{C04B6DE9-2FEA-4CB5-9B7B-0E0AD5CDE04D}" sibTransId="{29040BEE-86F8-4F6D-ACF1-DFA6DC059716}"/>
    <dgm:cxn modelId="{EFD89860-4659-456C-BF84-388BBB04A6B4}" srcId="{8D630A72-DF81-463A-844E-1387B3100A14}" destId="{6D695F3C-9AE4-43FD-BB94-8AA119050867}" srcOrd="1" destOrd="0" parTransId="{F742A90D-D3A8-4B8F-9C02-1F2084076781}" sibTransId="{DA84E784-5423-4639-A219-691F9E582245}"/>
    <dgm:cxn modelId="{9BAF0143-EACD-4C3C-8262-31379B65F4F4}" type="presOf" srcId="{CFF5E6A1-8DEF-4E2B-9E9D-BCC9776A983E}" destId="{6DA81C06-3FC6-4BFC-A60C-448517D4C377}" srcOrd="0" destOrd="0" presId="urn:microsoft.com/office/officeart/2005/8/layout/pyramid4"/>
    <dgm:cxn modelId="{CFEE0C95-13E2-478D-AAD5-6D18317433AB}" type="presOf" srcId="{8D630A72-DF81-463A-844E-1387B3100A14}" destId="{6075DE3D-7744-4E95-8585-5205A117446C}" srcOrd="0" destOrd="0" presId="urn:microsoft.com/office/officeart/2005/8/layout/pyramid4"/>
    <dgm:cxn modelId="{31AF86FC-D48D-4F30-86C1-D4A7F1658BD7}" srcId="{8D630A72-DF81-463A-844E-1387B3100A14}" destId="{CFF5E6A1-8DEF-4E2B-9E9D-BCC9776A983E}" srcOrd="2" destOrd="0" parTransId="{30553BF1-6C8F-46A8-B727-61D4357DD4D6}" sibTransId="{290E3ADB-D420-4541-82FE-B4EF20C48952}"/>
    <dgm:cxn modelId="{A421BEFC-A1AB-4A9A-B928-B1FF9108213A}" type="presOf" srcId="{34D585BD-6C26-4A00-82E2-527717767CC7}" destId="{7A16656D-DE31-4985-ABBB-622067030601}" srcOrd="0" destOrd="0" presId="urn:microsoft.com/office/officeart/2005/8/layout/pyramid4"/>
    <dgm:cxn modelId="{47EC2A91-BC34-4B16-BEF5-25217DD474F1}" type="presParOf" srcId="{6075DE3D-7744-4E95-8585-5205A117446C}" destId="{7A16656D-DE31-4985-ABBB-622067030601}" srcOrd="0" destOrd="0" presId="urn:microsoft.com/office/officeart/2005/8/layout/pyramid4"/>
    <dgm:cxn modelId="{460B2DD5-1E10-43BE-96A3-8036BCBDC360}" type="presParOf" srcId="{6075DE3D-7744-4E95-8585-5205A117446C}" destId="{888950D3-7C11-45E6-8AB0-6C53B6960248}" srcOrd="1" destOrd="0" presId="urn:microsoft.com/office/officeart/2005/8/layout/pyramid4"/>
    <dgm:cxn modelId="{10F29B0E-3194-4334-AC87-5DECACAE21B0}" type="presParOf" srcId="{6075DE3D-7744-4E95-8585-5205A117446C}" destId="{6DA81C06-3FC6-4BFC-A60C-448517D4C377}" srcOrd="2" destOrd="0" presId="urn:microsoft.com/office/officeart/2005/8/layout/pyramid4"/>
    <dgm:cxn modelId="{2562F712-F6E4-4760-A858-026F7823C19F}" type="presParOf" srcId="{6075DE3D-7744-4E95-8585-5205A117446C}" destId="{3CAE321B-54DA-4B90-A1F8-33629BBB9D6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613AF-B02F-46DC-B58A-8D534973AA38}">
      <dsp:nvSpPr>
        <dsp:cNvPr id="0" name=""/>
        <dsp:cNvSpPr/>
      </dsp:nvSpPr>
      <dsp:spPr>
        <a:xfrm>
          <a:off x="4229100" y="3086100"/>
          <a:ext cx="3771900" cy="3771900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600" b="1" kern="1200" dirty="0"/>
            <a:t>みえない</a:t>
          </a:r>
          <a:endParaRPr lang="en-US" altLang="ja-JP" sz="2600" b="1" kern="1200" dirty="0"/>
        </a:p>
        <a:p>
          <a:pPr marL="0" lvl="0" indent="0" algn="ct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600" b="1" kern="1200" dirty="0"/>
            <a:t>ちしき</a:t>
          </a:r>
          <a:endParaRPr lang="ko-KR" sz="2600" b="1" kern="1200" dirty="0"/>
        </a:p>
      </dsp:txBody>
      <dsp:txXfrm>
        <a:off x="4987420" y="3969650"/>
        <a:ext cx="2255260" cy="1938834"/>
      </dsp:txXfrm>
    </dsp:sp>
    <dsp:sp modelId="{89A12407-372A-4B75-9ADB-C479DE9EE1A4}">
      <dsp:nvSpPr>
        <dsp:cNvPr id="0" name=""/>
        <dsp:cNvSpPr/>
      </dsp:nvSpPr>
      <dsp:spPr>
        <a:xfrm>
          <a:off x="2034540" y="2194560"/>
          <a:ext cx="2743200" cy="2743200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600" b="1" kern="1200" dirty="0"/>
            <a:t>みえない</a:t>
          </a:r>
          <a:endParaRPr lang="en-US" altLang="ja-JP" sz="2600" b="1" kern="1200" dirty="0"/>
        </a:p>
        <a:p>
          <a:pPr marL="0" lvl="0" indent="0" algn="ct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600" b="1" kern="1200" dirty="0"/>
            <a:t>ちから</a:t>
          </a:r>
          <a:endParaRPr lang="ko-KR" sz="2600" b="1" kern="1200" dirty="0"/>
        </a:p>
      </dsp:txBody>
      <dsp:txXfrm>
        <a:off x="2725149" y="2889343"/>
        <a:ext cx="1361982" cy="1353634"/>
      </dsp:txXfrm>
    </dsp:sp>
    <dsp:sp modelId="{B763E3C5-C452-47F4-AED0-D84AC9AF4C84}">
      <dsp:nvSpPr>
        <dsp:cNvPr id="0" name=""/>
        <dsp:cNvSpPr/>
      </dsp:nvSpPr>
      <dsp:spPr>
        <a:xfrm rot="20700000">
          <a:off x="3571011" y="302031"/>
          <a:ext cx="2687776" cy="2687776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600" b="1" kern="1200" dirty="0"/>
            <a:t>みえない</a:t>
          </a:r>
          <a:endParaRPr lang="en-US" altLang="ja-JP" sz="2600" b="1" kern="1200" dirty="0"/>
        </a:p>
        <a:p>
          <a:pPr marL="0" lvl="0" indent="0" algn="ctr" defTabSz="11557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600" b="1" kern="1200" dirty="0"/>
            <a:t>こたえ</a:t>
          </a:r>
          <a:endParaRPr lang="ko-KR" sz="2600" b="1" kern="1200" dirty="0"/>
        </a:p>
      </dsp:txBody>
      <dsp:txXfrm rot="-20700000">
        <a:off x="4160520" y="891540"/>
        <a:ext cx="1508760" cy="1508760"/>
      </dsp:txXfrm>
    </dsp:sp>
    <dsp:sp modelId="{C53166B8-09AF-4835-939C-763341E9D108}">
      <dsp:nvSpPr>
        <dsp:cNvPr id="0" name=""/>
        <dsp:cNvSpPr/>
      </dsp:nvSpPr>
      <dsp:spPr>
        <a:xfrm>
          <a:off x="3969260" y="2499588"/>
          <a:ext cx="4828032" cy="4828032"/>
        </a:xfrm>
        <a:prstGeom prst="circularArrow">
          <a:avLst>
            <a:gd name="adj1" fmla="val 4687"/>
            <a:gd name="adj2" fmla="val 299029"/>
            <a:gd name="adj3" fmla="val 2556741"/>
            <a:gd name="adj4" fmla="val 15776484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FC1629-B364-4501-9A57-4886F731DAF8}">
      <dsp:nvSpPr>
        <dsp:cNvPr id="0" name=""/>
        <dsp:cNvSpPr/>
      </dsp:nvSpPr>
      <dsp:spPr>
        <a:xfrm>
          <a:off x="1548724" y="1576162"/>
          <a:ext cx="3507867" cy="35078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F25B06-31CC-4B91-A825-8B8086E700C7}">
      <dsp:nvSpPr>
        <dsp:cNvPr id="0" name=""/>
        <dsp:cNvSpPr/>
      </dsp:nvSpPr>
      <dsp:spPr>
        <a:xfrm>
          <a:off x="2949301" y="-298123"/>
          <a:ext cx="3782187" cy="378218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6656D-DE31-4985-ABBB-622067030601}">
      <dsp:nvSpPr>
        <dsp:cNvPr id="0" name=""/>
        <dsp:cNvSpPr/>
      </dsp:nvSpPr>
      <dsp:spPr>
        <a:xfrm>
          <a:off x="2857500" y="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b="0" kern="1200" cap="none" spc="-20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3200" b="0" kern="1200" cap="none" spc="-20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sp:txBody>
      <dsp:txXfrm>
        <a:off x="3714750" y="1714500"/>
        <a:ext cx="1714500" cy="1714500"/>
      </dsp:txXfrm>
    </dsp:sp>
    <dsp:sp modelId="{888950D3-7C11-45E6-8AB0-6C53B6960248}">
      <dsp:nvSpPr>
        <dsp:cNvPr id="0" name=""/>
        <dsp:cNvSpPr/>
      </dsp:nvSpPr>
      <dsp:spPr>
        <a:xfrm>
          <a:off x="1143000" y="342900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800" b="0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2800" b="0" kern="120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4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</a:t>
          </a:r>
          <a:endParaRPr lang="en-US" altLang="ja-JP" sz="2400" b="0" kern="1200" spc="-200" baseline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4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じょうたい</a:t>
          </a:r>
          <a:r>
            <a:rPr lang="en-US" sz="2400" b="0" kern="1200" spc="-200" baseline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400" b="0" kern="1200" spc="-200" baseline="0" dirty="0">
            <a:effectLst/>
            <a:latin typeface="ＭＳ Ｐゴシック" panose="020B0600070205080204" pitchFamily="50" charset="-128"/>
            <a:ea typeface="+mn-ea"/>
          </a:endParaRPr>
        </a:p>
      </dsp:txBody>
      <dsp:txXfrm>
        <a:off x="2000250" y="5143500"/>
        <a:ext cx="1714500" cy="1714500"/>
      </dsp:txXfrm>
    </dsp:sp>
    <dsp:sp modelId="{6DA81C06-3FC6-4BFC-A60C-448517D4C377}">
      <dsp:nvSpPr>
        <dsp:cNvPr id="0" name=""/>
        <dsp:cNvSpPr/>
      </dsp:nvSpPr>
      <dsp:spPr>
        <a:xfrm rot="10800000">
          <a:off x="2857500" y="342900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ko-KR" sz="1000" b="1" kern="1200" dirty="0"/>
        </a:p>
        <a:p>
          <a:pPr marL="0" lvl="0" indent="0" algn="ctr" defTabSz="444500" rtl="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500" b="1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ko-KR" sz="3500" b="1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444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</a:t>
          </a:r>
          <a:r>
            <a:rPr lang="en-US" altLang="ja-JP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800" kern="1200" dirty="0">
            <a:latin typeface="ＭＳ Ｐゴシック" panose="020B0600070205080204" pitchFamily="50" charset="-128"/>
          </a:endParaRPr>
        </a:p>
      </dsp:txBody>
      <dsp:txXfrm rot="10800000">
        <a:off x="3714750" y="3429000"/>
        <a:ext cx="1714500" cy="1714500"/>
      </dsp:txXfrm>
    </dsp:sp>
    <dsp:sp modelId="{3CAE321B-54DA-4B90-A1F8-33629BBB9D62}">
      <dsp:nvSpPr>
        <dsp:cNvPr id="0" name=""/>
        <dsp:cNvSpPr/>
      </dsp:nvSpPr>
      <dsp:spPr>
        <a:xfrm>
          <a:off x="4567748" y="3429000"/>
          <a:ext cx="3429000" cy="3429000"/>
        </a:xfrm>
        <a:prstGeom prst="triangl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7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endParaRPr lang="en-US" altLang="ko-KR" sz="37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644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3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3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3200" kern="1200" dirty="0">
            <a:latin typeface="ＭＳ Ｐゴシック" panose="020B0600070205080204" pitchFamily="50" charset="-128"/>
          </a:endParaRPr>
        </a:p>
      </dsp:txBody>
      <dsp:txXfrm>
        <a:off x="5424998" y="5143500"/>
        <a:ext cx="1714500" cy="171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G20</a:t>
            </a:r>
            <a:r>
              <a:rPr lang="ko-KR" altLang="en-US" dirty="0" err="1"/>
              <a:t>오사카서밋이미지출처</a:t>
            </a:r>
            <a:r>
              <a:rPr lang="ko-KR" altLang="en-US" dirty="0"/>
              <a:t> </a:t>
            </a:r>
            <a:r>
              <a:rPr lang="en-US" altLang="ko-KR" dirty="0"/>
              <a:t>: https://blog.naver.com/brkfstatiffa/221573374594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전세계 </a:t>
            </a:r>
            <a:r>
              <a:rPr lang="ko-KR" altLang="en-US" dirty="0" err="1"/>
              <a:t>코로나확진자</a:t>
            </a:r>
            <a:r>
              <a:rPr lang="ko-KR" altLang="en-US" dirty="0"/>
              <a:t> 현황 이미지출처 </a:t>
            </a:r>
            <a:r>
              <a:rPr lang="en-US" altLang="ko-KR" dirty="0"/>
              <a:t>: https://blog.naver.com/ckpmk/221868149036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https://blog.naver.com/ckpmk/221868149036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https://www.ggjil.com/detail.php?number=21173&amp;thread=24r01</a:t>
            </a:r>
          </a:p>
          <a:p>
            <a:r>
              <a:rPr lang="ko-KR" altLang="en-US" dirty="0"/>
              <a:t>이미지출처 </a:t>
            </a:r>
            <a:r>
              <a:rPr lang="en-US" altLang="ko-KR" dirty="0"/>
              <a:t>: https://emotioncreator.tistory.com/132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2020-04-11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18697" y="4437112"/>
            <a:ext cx="4067944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dirty="0">
                <a:solidFill>
                  <a:srgbClr val="002060"/>
                </a:solidFill>
                <a:effectLst>
                  <a:glow rad="635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そうせいき</a:t>
            </a:r>
            <a:r>
              <a:rPr lang="en-US" altLang="ko-KR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39:1-6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　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ヨセフの　くなん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Administrator\Desktop\바탕화면\학원복음화\자료\요셉\요셉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4658639" cy="32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427984" y="332656"/>
            <a:ext cx="4248472" cy="1569686"/>
          </a:xfrm>
          <a:prstGeom prst="roundRect">
            <a:avLst/>
          </a:prstGeom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げんばの</a:t>
            </a:r>
            <a:endParaRPr lang="en-US" altLang="ja-JP" sz="6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しゅくふく</a:t>
            </a:r>
            <a:endParaRPr lang="ko-KR" altLang="en-US" sz="6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0577"/>
            <a:ext cx="2952327" cy="214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83" y="3921924"/>
            <a:ext cx="1985293" cy="189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89" y="4060245"/>
            <a:ext cx="2756161" cy="268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53138"/>
            <a:ext cx="2092219" cy="131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21924"/>
            <a:ext cx="2046734" cy="202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74447499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－ヨセフの　くなん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2139710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06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51" y="188640"/>
            <a:ext cx="9144000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ゆめみるものが　</a:t>
            </a:r>
            <a:br>
              <a:rPr lang="en-US" altLang="ja-JP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であった　きき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824" y="3573016"/>
            <a:ext cx="2987063" cy="3284984"/>
          </a:xfrm>
          <a:prstGeom prst="rect">
            <a:avLst/>
          </a:prstGeom>
          <a:noFill/>
          <a:ln>
            <a:noFill/>
          </a:ln>
          <a:effectLst>
            <a:outerShdw blurRad="76200" dist="114300" dir="3420005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4190"/>
            <a:ext cx="3466807" cy="21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24352"/>
            <a:ext cx="3779912" cy="221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07504" y="308017"/>
            <a:ext cx="2376264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1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あにたちのけいりゃく</a:t>
            </a:r>
            <a:endParaRPr lang="ko-KR" altLang="en-US" sz="31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2654722" y="785768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3203848" y="322330"/>
            <a:ext cx="2664296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100" b="1" spc="-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ルベンの</a:t>
            </a:r>
            <a:endParaRPr lang="en-US" altLang="ja-JP" sz="3100" b="1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100" b="1" spc="-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ていあん</a:t>
            </a:r>
            <a:endParaRPr lang="ko-KR" altLang="en-US" sz="3100" b="1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525526" y="389724"/>
            <a:ext cx="2371173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100" b="1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ユダの</a:t>
            </a:r>
            <a:endParaRPr lang="en-US" altLang="ja-JP" sz="3100" b="1" spc="-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100" b="1" spc="-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ていあん</a:t>
            </a:r>
            <a:endParaRPr lang="ko-KR" altLang="en-US" sz="3100" b="1" spc="-2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075738" y="811120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C:\Users\Administrator\Desktop\바탕화면\학원복음화\자료\요셉\요셉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7" y="3210745"/>
            <a:ext cx="2601224" cy="25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바탕화면\학원복음화\자료\요셉\요셉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02" y="3092344"/>
            <a:ext cx="2758789" cy="28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바탕화면\학원복음화\자료\요셉\요셉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34" y="3438569"/>
            <a:ext cx="2667454" cy="21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5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どれいに　なった　ヨセフ</a:t>
            </a:r>
            <a:endParaRPr lang="ko-KR" altLang="en-US" sz="56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7" name="Picture 4" descr="C:\Users\Administrator\Desktop\바탕화면\학원복음화\자료\요셉\요셉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7"/>
            <a:ext cx="6271408" cy="49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바탕화면\학원복음화\자료\요셉\요셉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01271" cy="62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오른쪽 화살표 3"/>
          <p:cNvSpPr/>
          <p:nvPr/>
        </p:nvSpPr>
        <p:spPr>
          <a:xfrm>
            <a:off x="166678" y="2564904"/>
            <a:ext cx="8801271" cy="2376264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울릉도B" pitchFamily="18" charset="-127"/>
                <a:ea typeface="HY울릉도B" pitchFamily="18" charset="-127"/>
              </a:rPr>
              <a:t> </a:t>
            </a:r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サミットの　おくぎを　</a:t>
            </a:r>
            <a:endParaRPr lang="en-US" altLang="ja-JP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あじわった　ヨセフ</a:t>
            </a:r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166677" y="782733"/>
            <a:ext cx="8801271" cy="2376264"/>
          </a:xfrm>
          <a:prstGeom prst="rightArrow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エジプトの　じじゅうちょう　</a:t>
            </a:r>
            <a:endParaRPr lang="en-US" altLang="ja-JP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　　ポティファルの　いえ</a:t>
            </a:r>
            <a:endParaRPr lang="ko-KR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166676" y="4321161"/>
            <a:ext cx="8801271" cy="2376264"/>
          </a:xfrm>
          <a:prstGeom prst="rightArrow">
            <a:avLst/>
          </a:prstGeom>
          <a:solidFill>
            <a:srgbClr val="CCCC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みしんじゃからの　めぐみを　</a:t>
            </a:r>
            <a:r>
              <a:rPr lang="ja-JP" altLang="en-US" sz="4000" spc="-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うける</a:t>
            </a:r>
            <a:endParaRPr lang="en-US" altLang="ja-JP" sz="4000" spc="-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000" spc="-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4000" spc="-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4000" spc="-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いえの　かんりにん</a:t>
            </a:r>
            <a:endParaRPr lang="ko-KR" altLang="en-US" sz="4000" spc="-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40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みしんじゃが　みた</a:t>
            </a:r>
            <a:br>
              <a:rPr lang="en-US" altLang="ja-JP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8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0793"/>
            <a:ext cx="7704856" cy="50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56" y="1916833"/>
            <a:ext cx="6751556" cy="48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611560" y="260648"/>
            <a:ext cx="3096344" cy="1224136"/>
          </a:xfrm>
          <a:prstGeom prst="roundRect">
            <a:avLst/>
          </a:prstGeom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こううん</a:t>
            </a:r>
            <a:endParaRPr lang="ko-KR" altLang="en-US" sz="6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55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611560" y="260648"/>
            <a:ext cx="4536504" cy="1296144"/>
          </a:xfrm>
          <a:prstGeom prst="roundRect">
            <a:avLst/>
          </a:prstGeom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インマヌエル</a:t>
            </a:r>
            <a:endParaRPr lang="ko-KR" altLang="en-US" sz="6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12" y="2204864"/>
            <a:ext cx="4320480" cy="455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\\psf\Home\Desktop\111\영접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20" y="3429000"/>
            <a:ext cx="1982379" cy="355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타원 5"/>
          <p:cNvSpPr/>
          <p:nvPr/>
        </p:nvSpPr>
        <p:spPr>
          <a:xfrm>
            <a:off x="7106775" y="4623940"/>
            <a:ext cx="216024" cy="20453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6302525" y="4381946"/>
            <a:ext cx="382688" cy="43204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4496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17255</TotalTime>
  <Words>246</Words>
  <Application>Microsoft Office PowerPoint</Application>
  <PresentationFormat>画面に合わせる (4:3)</PresentationFormat>
  <Paragraphs>60</Paragraphs>
  <Slides>12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　30ねんの　はじまり         ヨセフの　くなん</vt:lpstr>
      <vt:lpstr>PowerPoint プレゼンテーション</vt:lpstr>
      <vt:lpstr> 1. ゆめみるものが　 　　　　　　であった　きき</vt:lpstr>
      <vt:lpstr>PowerPoint プレゼンテーション</vt:lpstr>
      <vt:lpstr> 2. どれいに　なった　ヨセフ</vt:lpstr>
      <vt:lpstr>PowerPoint プレゼンテーション</vt:lpstr>
      <vt:lpstr> 3. みしんじゃが　みた 　　Remnant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540</cp:revision>
  <dcterms:created xsi:type="dcterms:W3CDTF">2019-04-04T19:07:56Z</dcterms:created>
  <dcterms:modified xsi:type="dcterms:W3CDTF">2020-04-11T09:44:34Z</dcterms:modified>
</cp:coreProperties>
</file>