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2" r:id="rId2"/>
    <p:sldId id="480" r:id="rId3"/>
    <p:sldId id="516" r:id="rId4"/>
    <p:sldId id="517" r:id="rId5"/>
    <p:sldId id="274" r:id="rId6"/>
    <p:sldId id="514" r:id="rId7"/>
    <p:sldId id="481" r:id="rId8"/>
    <p:sldId id="515" r:id="rId9"/>
    <p:sldId id="482" r:id="rId10"/>
    <p:sldId id="455" r:id="rId11"/>
    <p:sldId id="416" r:id="rId1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008000"/>
    <a:srgbClr val="00CC00"/>
    <a:srgbClr val="CCCC00"/>
    <a:srgbClr val="FFFF99"/>
    <a:srgbClr val="8E8B00"/>
    <a:srgbClr val="B4B000"/>
    <a:srgbClr val="DBD600"/>
    <a:srgbClr val="0033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36" autoAdjust="0"/>
    <p:restoredTop sz="99115" autoAdjust="0"/>
  </p:normalViewPr>
  <p:slideViewPr>
    <p:cSldViewPr>
      <p:cViewPr varScale="1">
        <p:scale>
          <a:sx n="102" d="100"/>
          <a:sy n="102" d="100"/>
        </p:scale>
        <p:origin x="82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630A72-DF81-463A-844E-1387B3100A14}" type="doc">
      <dgm:prSet loTypeId="urn:microsoft.com/office/officeart/2005/8/layout/pyramid4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34D585BD-6C26-4A00-82E2-527717767CC7}">
      <dgm:prSet custT="1"/>
      <dgm:spPr/>
      <dgm:t>
        <a:bodyPr/>
        <a:lstStyle/>
        <a:p>
          <a:pPr rtl="0" latinLnBrk="1"/>
          <a:r>
            <a:rPr lang="ja-JP" altLang="en-US" sz="3200" b="0" cap="none" spc="-20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イメージ</a:t>
          </a:r>
          <a:endParaRPr lang="ko-KR" altLang="en-US" sz="3200" b="0" cap="none" spc="-200" baseline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ＭＳ Ｐゴシック" panose="020B0600070205080204" pitchFamily="50" charset="-128"/>
            <a:ea typeface="HY견고딕" pitchFamily="18" charset="-127"/>
          </a:endParaRPr>
        </a:p>
      </dgm:t>
    </dgm:pt>
    <dgm:pt modelId="{C04B6DE9-2FEA-4CB5-9B7B-0E0AD5CDE04D}" type="parTrans" cxnId="{9E242121-40F2-4DB4-ABEF-3C1A26165E60}">
      <dgm:prSet/>
      <dgm:spPr/>
      <dgm:t>
        <a:bodyPr/>
        <a:lstStyle/>
        <a:p>
          <a:pPr latinLnBrk="1"/>
          <a:endParaRPr lang="ko-KR" altLang="en-US"/>
        </a:p>
      </dgm:t>
    </dgm:pt>
    <dgm:pt modelId="{29040BEE-86F8-4F6D-ACF1-DFA6DC059716}" type="sibTrans" cxnId="{9E242121-40F2-4DB4-ABEF-3C1A26165E60}">
      <dgm:prSet/>
      <dgm:spPr/>
      <dgm:t>
        <a:bodyPr/>
        <a:lstStyle/>
        <a:p>
          <a:pPr latinLnBrk="1"/>
          <a:endParaRPr lang="ko-KR" altLang="en-US"/>
        </a:p>
      </dgm:t>
    </dgm:pt>
    <dgm:pt modelId="{6D695F3C-9AE4-43FD-BB94-8AA119050867}">
      <dgm:prSet custT="1"/>
      <dgm:spPr/>
      <dgm:t>
        <a:bodyPr/>
        <a:lstStyle/>
        <a:p>
          <a:pPr rtl="0" latinLnBrk="1"/>
          <a:r>
            <a:rPr lang="ja-JP" altLang="en-US" sz="2800" b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こんぽん</a:t>
          </a:r>
          <a:endParaRPr lang="en-US" altLang="ko-KR" sz="2800" b="0" dirty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en-US" sz="2000" b="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2000" b="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れいてき</a:t>
          </a:r>
          <a:endParaRPr lang="en-US" altLang="ja-JP" sz="2000" b="0" spc="-200" baseline="0" dirty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sz="2000" b="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じょうたい</a:t>
          </a:r>
          <a:r>
            <a:rPr lang="en-US" sz="2000" b="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sz="2000" b="0" spc="-200" baseline="0" dirty="0">
            <a:effectLst/>
            <a:latin typeface="ＭＳ Ｐゴシック" panose="020B0600070205080204" pitchFamily="50" charset="-128"/>
            <a:ea typeface="+mn-ea"/>
          </a:endParaRPr>
        </a:p>
      </dgm:t>
    </dgm:pt>
    <dgm:pt modelId="{F742A90D-D3A8-4B8F-9C02-1F2084076781}" type="parTrans" cxnId="{EFD89860-4659-456C-BF84-388BBB04A6B4}">
      <dgm:prSet/>
      <dgm:spPr/>
      <dgm:t>
        <a:bodyPr/>
        <a:lstStyle/>
        <a:p>
          <a:pPr latinLnBrk="1"/>
          <a:endParaRPr lang="ko-KR" altLang="en-US"/>
        </a:p>
      </dgm:t>
    </dgm:pt>
    <dgm:pt modelId="{DA84E784-5423-4639-A219-691F9E582245}" type="sibTrans" cxnId="{EFD89860-4659-456C-BF84-388BBB04A6B4}">
      <dgm:prSet/>
      <dgm:spPr/>
      <dgm:t>
        <a:bodyPr/>
        <a:lstStyle/>
        <a:p>
          <a:pPr latinLnBrk="1"/>
          <a:endParaRPr lang="ko-KR" altLang="en-US"/>
        </a:p>
      </dgm:t>
    </dgm:pt>
    <dgm:pt modelId="{CFF5E6A1-8DEF-4E2B-9E9D-BCC9776A983E}">
      <dgm:prSet custT="1"/>
      <dgm:spPr/>
      <dgm:t>
        <a:bodyPr/>
        <a:lstStyle/>
        <a:p>
          <a:pPr rtl="0" latinLnBrk="1">
            <a:lnSpc>
              <a:spcPct val="50000"/>
            </a:lnSpc>
          </a:pPr>
          <a:endParaRPr lang="en-US" altLang="ko-KR" sz="1000" b="1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>
            <a:lnSpc>
              <a:spcPct val="50000"/>
            </a:lnSpc>
          </a:pPr>
          <a:r>
            <a:rPr lang="ja-JP" altLang="en-US" sz="3500" b="1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きそ</a:t>
          </a:r>
          <a:endParaRPr lang="en-US" altLang="ko-KR" sz="3500" b="1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>
            <a:lnSpc>
              <a:spcPct val="90000"/>
            </a:lnSpc>
          </a:pPr>
          <a:r>
            <a:rPr 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じつりょく</a:t>
          </a:r>
          <a:r>
            <a:rPr 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sz="2800" dirty="0">
            <a:latin typeface="ＭＳ Ｐゴシック" panose="020B0600070205080204" pitchFamily="50" charset="-128"/>
          </a:endParaRPr>
        </a:p>
      </dgm:t>
    </dgm:pt>
    <dgm:pt modelId="{30553BF1-6C8F-46A8-B727-61D4357DD4D6}" type="parTrans" cxnId="{31AF86FC-D48D-4F30-86C1-D4A7F1658BD7}">
      <dgm:prSet/>
      <dgm:spPr/>
      <dgm:t>
        <a:bodyPr/>
        <a:lstStyle/>
        <a:p>
          <a:pPr latinLnBrk="1"/>
          <a:endParaRPr lang="ko-KR" altLang="en-US"/>
        </a:p>
      </dgm:t>
    </dgm:pt>
    <dgm:pt modelId="{290E3ADB-D420-4541-82FE-B4EF20C48952}" type="sibTrans" cxnId="{31AF86FC-D48D-4F30-86C1-D4A7F1658BD7}">
      <dgm:prSet/>
      <dgm:spPr/>
      <dgm:t>
        <a:bodyPr/>
        <a:lstStyle/>
        <a:p>
          <a:pPr latinLnBrk="1"/>
          <a:endParaRPr lang="ko-KR" altLang="en-US"/>
        </a:p>
      </dgm:t>
    </dgm:pt>
    <dgm:pt modelId="{E2D357B3-B746-447B-B13C-D5ED1C4DC717}">
      <dgm:prSet custT="1"/>
      <dgm:spPr/>
      <dgm:t>
        <a:bodyPr/>
        <a:lstStyle/>
        <a:p>
          <a:pPr latinLnBrk="1"/>
          <a:r>
            <a:rPr lang="ja-JP" altLang="en-US" sz="37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きほん</a:t>
          </a:r>
          <a:endParaRPr lang="en-US" altLang="ko-KR" sz="37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latinLnBrk="1"/>
          <a:r>
            <a: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しせい</a:t>
          </a:r>
          <a:r>
            <a: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altLang="en-US" sz="2800" dirty="0">
            <a:latin typeface="ＭＳ Ｐゴシック" panose="020B0600070205080204" pitchFamily="50" charset="-128"/>
          </a:endParaRPr>
        </a:p>
      </dgm:t>
    </dgm:pt>
    <dgm:pt modelId="{65ADF8A3-8E26-430A-BA13-11DE4F03B684}" type="parTrans" cxnId="{89C95C0C-B0C5-4A91-9FE1-EBCB8EBE6702}">
      <dgm:prSet/>
      <dgm:spPr/>
      <dgm:t>
        <a:bodyPr/>
        <a:lstStyle/>
        <a:p>
          <a:pPr latinLnBrk="1"/>
          <a:endParaRPr lang="ko-KR" altLang="en-US"/>
        </a:p>
      </dgm:t>
    </dgm:pt>
    <dgm:pt modelId="{774BA069-DD42-49AB-89F8-BAA8D4FF0117}" type="sibTrans" cxnId="{89C95C0C-B0C5-4A91-9FE1-EBCB8EBE6702}">
      <dgm:prSet/>
      <dgm:spPr/>
      <dgm:t>
        <a:bodyPr/>
        <a:lstStyle/>
        <a:p>
          <a:pPr latinLnBrk="1"/>
          <a:endParaRPr lang="ko-KR" altLang="en-US"/>
        </a:p>
      </dgm:t>
    </dgm:pt>
    <dgm:pt modelId="{6075DE3D-7744-4E95-8585-5205A117446C}" type="pres">
      <dgm:prSet presAssocID="{8D630A72-DF81-463A-844E-1387B3100A14}" presName="compositeShape" presStyleCnt="0">
        <dgm:presLayoutVars>
          <dgm:chMax val="9"/>
          <dgm:dir/>
          <dgm:resizeHandles val="exact"/>
        </dgm:presLayoutVars>
      </dgm:prSet>
      <dgm:spPr/>
    </dgm:pt>
    <dgm:pt modelId="{7A16656D-DE31-4985-ABBB-622067030601}" type="pres">
      <dgm:prSet presAssocID="{8D630A72-DF81-463A-844E-1387B3100A14}" presName="triangle1" presStyleLbl="node1" presStyleIdx="0" presStyleCnt="4">
        <dgm:presLayoutVars>
          <dgm:bulletEnabled val="1"/>
        </dgm:presLayoutVars>
      </dgm:prSet>
      <dgm:spPr/>
    </dgm:pt>
    <dgm:pt modelId="{888950D3-7C11-45E6-8AB0-6C53B6960248}" type="pres">
      <dgm:prSet presAssocID="{8D630A72-DF81-463A-844E-1387B3100A14}" presName="triangle2" presStyleLbl="node1" presStyleIdx="1" presStyleCnt="4">
        <dgm:presLayoutVars>
          <dgm:bulletEnabled val="1"/>
        </dgm:presLayoutVars>
      </dgm:prSet>
      <dgm:spPr/>
    </dgm:pt>
    <dgm:pt modelId="{6DA81C06-3FC6-4BFC-A60C-448517D4C377}" type="pres">
      <dgm:prSet presAssocID="{8D630A72-DF81-463A-844E-1387B3100A14}" presName="triangle3" presStyleLbl="node1" presStyleIdx="2" presStyleCnt="4">
        <dgm:presLayoutVars>
          <dgm:bulletEnabled val="1"/>
        </dgm:presLayoutVars>
      </dgm:prSet>
      <dgm:spPr/>
    </dgm:pt>
    <dgm:pt modelId="{3CAE321B-54DA-4B90-A1F8-33629BBB9D62}" type="pres">
      <dgm:prSet presAssocID="{8D630A72-DF81-463A-844E-1387B3100A14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442D5701-403E-4455-8A98-9EEE3B51EE1F}" type="presOf" srcId="{E2D357B3-B746-447B-B13C-D5ED1C4DC717}" destId="{3CAE321B-54DA-4B90-A1F8-33629BBB9D62}" srcOrd="0" destOrd="0" presId="urn:microsoft.com/office/officeart/2005/8/layout/pyramid4"/>
    <dgm:cxn modelId="{89C95C0C-B0C5-4A91-9FE1-EBCB8EBE6702}" srcId="{8D630A72-DF81-463A-844E-1387B3100A14}" destId="{E2D357B3-B746-447B-B13C-D5ED1C4DC717}" srcOrd="3" destOrd="0" parTransId="{65ADF8A3-8E26-430A-BA13-11DE4F03B684}" sibTransId="{774BA069-DD42-49AB-89F8-BAA8D4FF0117}"/>
    <dgm:cxn modelId="{395E331C-DA27-49E7-8C17-75C0EFE61460}" type="presOf" srcId="{6D695F3C-9AE4-43FD-BB94-8AA119050867}" destId="{888950D3-7C11-45E6-8AB0-6C53B6960248}" srcOrd="0" destOrd="0" presId="urn:microsoft.com/office/officeart/2005/8/layout/pyramid4"/>
    <dgm:cxn modelId="{9E242121-40F2-4DB4-ABEF-3C1A26165E60}" srcId="{8D630A72-DF81-463A-844E-1387B3100A14}" destId="{34D585BD-6C26-4A00-82E2-527717767CC7}" srcOrd="0" destOrd="0" parTransId="{C04B6DE9-2FEA-4CB5-9B7B-0E0AD5CDE04D}" sibTransId="{29040BEE-86F8-4F6D-ACF1-DFA6DC059716}"/>
    <dgm:cxn modelId="{EFD89860-4659-456C-BF84-388BBB04A6B4}" srcId="{8D630A72-DF81-463A-844E-1387B3100A14}" destId="{6D695F3C-9AE4-43FD-BB94-8AA119050867}" srcOrd="1" destOrd="0" parTransId="{F742A90D-D3A8-4B8F-9C02-1F2084076781}" sibTransId="{DA84E784-5423-4639-A219-691F9E582245}"/>
    <dgm:cxn modelId="{9BAF0143-EACD-4C3C-8262-31379B65F4F4}" type="presOf" srcId="{CFF5E6A1-8DEF-4E2B-9E9D-BCC9776A983E}" destId="{6DA81C06-3FC6-4BFC-A60C-448517D4C377}" srcOrd="0" destOrd="0" presId="urn:microsoft.com/office/officeart/2005/8/layout/pyramid4"/>
    <dgm:cxn modelId="{CFEE0C95-13E2-478D-AAD5-6D18317433AB}" type="presOf" srcId="{8D630A72-DF81-463A-844E-1387B3100A14}" destId="{6075DE3D-7744-4E95-8585-5205A117446C}" srcOrd="0" destOrd="0" presId="urn:microsoft.com/office/officeart/2005/8/layout/pyramid4"/>
    <dgm:cxn modelId="{31AF86FC-D48D-4F30-86C1-D4A7F1658BD7}" srcId="{8D630A72-DF81-463A-844E-1387B3100A14}" destId="{CFF5E6A1-8DEF-4E2B-9E9D-BCC9776A983E}" srcOrd="2" destOrd="0" parTransId="{30553BF1-6C8F-46A8-B727-61D4357DD4D6}" sibTransId="{290E3ADB-D420-4541-82FE-B4EF20C48952}"/>
    <dgm:cxn modelId="{A421BEFC-A1AB-4A9A-B928-B1FF9108213A}" type="presOf" srcId="{34D585BD-6C26-4A00-82E2-527717767CC7}" destId="{7A16656D-DE31-4985-ABBB-622067030601}" srcOrd="0" destOrd="0" presId="urn:microsoft.com/office/officeart/2005/8/layout/pyramid4"/>
    <dgm:cxn modelId="{47EC2A91-BC34-4B16-BEF5-25217DD474F1}" type="presParOf" srcId="{6075DE3D-7744-4E95-8585-5205A117446C}" destId="{7A16656D-DE31-4985-ABBB-622067030601}" srcOrd="0" destOrd="0" presId="urn:microsoft.com/office/officeart/2005/8/layout/pyramid4"/>
    <dgm:cxn modelId="{460B2DD5-1E10-43BE-96A3-8036BCBDC360}" type="presParOf" srcId="{6075DE3D-7744-4E95-8585-5205A117446C}" destId="{888950D3-7C11-45E6-8AB0-6C53B6960248}" srcOrd="1" destOrd="0" presId="urn:microsoft.com/office/officeart/2005/8/layout/pyramid4"/>
    <dgm:cxn modelId="{10F29B0E-3194-4334-AC87-5DECACAE21B0}" type="presParOf" srcId="{6075DE3D-7744-4E95-8585-5205A117446C}" destId="{6DA81C06-3FC6-4BFC-A60C-448517D4C377}" srcOrd="2" destOrd="0" presId="urn:microsoft.com/office/officeart/2005/8/layout/pyramid4"/>
    <dgm:cxn modelId="{2562F712-F6E4-4760-A858-026F7823C19F}" type="presParOf" srcId="{6075DE3D-7744-4E95-8585-5205A117446C}" destId="{3CAE321B-54DA-4B90-A1F8-33629BBB9D62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6656D-DE31-4985-ABBB-622067030601}">
      <dsp:nvSpPr>
        <dsp:cNvPr id="0" name=""/>
        <dsp:cNvSpPr/>
      </dsp:nvSpPr>
      <dsp:spPr>
        <a:xfrm>
          <a:off x="2857500" y="0"/>
          <a:ext cx="3429000" cy="3429000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200" b="0" kern="1200" cap="none" spc="-20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イメージ</a:t>
          </a:r>
          <a:endParaRPr lang="ko-KR" altLang="en-US" sz="3200" b="0" kern="1200" cap="none" spc="-200" baseline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ＭＳ Ｐゴシック" panose="020B0600070205080204" pitchFamily="50" charset="-128"/>
            <a:ea typeface="HY견고딕" pitchFamily="18" charset="-127"/>
          </a:endParaRPr>
        </a:p>
      </dsp:txBody>
      <dsp:txXfrm>
        <a:off x="3714750" y="1714500"/>
        <a:ext cx="1714500" cy="1714500"/>
      </dsp:txXfrm>
    </dsp:sp>
    <dsp:sp modelId="{888950D3-7C11-45E6-8AB0-6C53B6960248}">
      <dsp:nvSpPr>
        <dsp:cNvPr id="0" name=""/>
        <dsp:cNvSpPr/>
      </dsp:nvSpPr>
      <dsp:spPr>
        <a:xfrm>
          <a:off x="1143000" y="3429000"/>
          <a:ext cx="3429000" cy="3429000"/>
        </a:xfrm>
        <a:prstGeom prst="triangl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800" b="0" kern="12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こんぽん</a:t>
          </a:r>
          <a:endParaRPr lang="en-US" altLang="ko-KR" sz="2800" b="0" kern="1200" dirty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2446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2000" b="0" kern="120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れいてき</a:t>
          </a:r>
          <a:endParaRPr lang="en-US" altLang="ja-JP" sz="2000" b="0" kern="1200" spc="-200" baseline="0" dirty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2446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000" b="0" kern="120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じょうたい</a:t>
          </a:r>
          <a:r>
            <a:rPr lang="en-US" sz="2000" b="0" kern="120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sz="2000" b="0" kern="1200" spc="-200" baseline="0" dirty="0">
            <a:effectLst/>
            <a:latin typeface="ＭＳ Ｐゴシック" panose="020B0600070205080204" pitchFamily="50" charset="-128"/>
            <a:ea typeface="+mn-ea"/>
          </a:endParaRPr>
        </a:p>
      </dsp:txBody>
      <dsp:txXfrm>
        <a:off x="2000250" y="5143500"/>
        <a:ext cx="1714500" cy="1714500"/>
      </dsp:txXfrm>
    </dsp:sp>
    <dsp:sp modelId="{6DA81C06-3FC6-4BFC-A60C-448517D4C377}">
      <dsp:nvSpPr>
        <dsp:cNvPr id="0" name=""/>
        <dsp:cNvSpPr/>
      </dsp:nvSpPr>
      <dsp:spPr>
        <a:xfrm rot="10800000">
          <a:off x="2857500" y="3429000"/>
          <a:ext cx="3429000" cy="3429000"/>
        </a:xfrm>
        <a:prstGeom prst="triangl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ko-KR" sz="1000" b="1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444500" rtl="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500" b="1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きそ</a:t>
          </a:r>
          <a:endParaRPr lang="en-US" altLang="ko-KR" sz="3500" b="1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4445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28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じつりょく</a:t>
          </a:r>
          <a:r>
            <a:rPr lang="en-US" sz="28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sz="2800" kern="1200" dirty="0">
            <a:latin typeface="ＭＳ Ｐゴシック" panose="020B0600070205080204" pitchFamily="50" charset="-128"/>
          </a:endParaRPr>
        </a:p>
      </dsp:txBody>
      <dsp:txXfrm rot="10800000">
        <a:off x="3714750" y="3429000"/>
        <a:ext cx="1714500" cy="1714500"/>
      </dsp:txXfrm>
    </dsp:sp>
    <dsp:sp modelId="{3CAE321B-54DA-4B90-A1F8-33629BBB9D62}">
      <dsp:nvSpPr>
        <dsp:cNvPr id="0" name=""/>
        <dsp:cNvSpPr/>
      </dsp:nvSpPr>
      <dsp:spPr>
        <a:xfrm>
          <a:off x="4572000" y="3429000"/>
          <a:ext cx="3429000" cy="3429000"/>
        </a:xfrm>
        <a:prstGeom prst="triangl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7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きほん</a:t>
          </a:r>
          <a:endParaRPr lang="en-US" altLang="ko-KR" sz="37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644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8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28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しせい</a:t>
          </a:r>
          <a:r>
            <a:rPr lang="en-US" altLang="ko-KR" sz="28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altLang="en-US" sz="2800" kern="1200" dirty="0">
            <a:latin typeface="ＭＳ Ｐゴシック" panose="020B0600070205080204" pitchFamily="50" charset="-128"/>
          </a:endParaRPr>
        </a:p>
      </dsp:txBody>
      <dsp:txXfrm>
        <a:off x="5429250" y="5143500"/>
        <a:ext cx="1714500" cy="1714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-18698" y="4437112"/>
            <a:ext cx="4950737" cy="79208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45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そうせいき</a:t>
            </a:r>
            <a:endParaRPr lang="en-US" altLang="ja-JP" sz="4500" b="1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ko-KR" altLang="en-US" sz="45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45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40:20-22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9129192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あゆんできた　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ねんの　はじまり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へんかを　むかえた</a:t>
            </a:r>
            <a:br>
              <a:rPr lang="en-US" altLang="ja-JP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</a:t>
            </a: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ヨセフ</a:t>
            </a:r>
            <a:endParaRPr lang="ko-KR" altLang="en-US" sz="72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" name="Picture 2" descr="C:\Users\Administrator\Desktop\바탕화면\학원복음화\자료\요셉\요셉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6952"/>
            <a:ext cx="4067944" cy="37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244069502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－へんかを　むかえた　ヨセフ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467544" y="404664"/>
            <a:ext cx="5976664" cy="1440160"/>
          </a:xfrm>
          <a:prstGeom prst="roundRect">
            <a:avLst/>
          </a:prstGeom>
          <a:solidFill>
            <a:srgbClr val="008000"/>
          </a:solidFill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みえない</a:t>
            </a:r>
            <a:r>
              <a:rPr lang="ko-KR" altLang="en-US" sz="50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</a:t>
            </a:r>
            <a:r>
              <a:rPr lang="ja-JP" altLang="en-US" sz="50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ちしき</a:t>
            </a:r>
            <a:endParaRPr lang="ko-KR" altLang="en-US" sz="50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1559045"/>
            <a:ext cx="5436096" cy="529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6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467544" y="404664"/>
            <a:ext cx="5976664" cy="1440160"/>
          </a:xfrm>
          <a:prstGeom prst="roundRect">
            <a:avLst/>
          </a:prstGeom>
          <a:solidFill>
            <a:srgbClr val="008000"/>
          </a:solidFill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みえない</a:t>
            </a:r>
            <a:r>
              <a:rPr lang="ko-KR" altLang="en-US" sz="50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</a:t>
            </a:r>
            <a:r>
              <a:rPr lang="ja-JP" altLang="en-US" sz="50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　ちから</a:t>
            </a:r>
            <a:endParaRPr lang="ko-KR" altLang="en-US" sz="50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533" y="2533777"/>
            <a:ext cx="3587673" cy="440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859" y="3868950"/>
            <a:ext cx="2200695" cy="220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87" y="4620551"/>
            <a:ext cx="1636619" cy="163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75" y="2073843"/>
            <a:ext cx="1760970" cy="170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19" y="2139032"/>
            <a:ext cx="1665705" cy="12204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Picture 2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725856"/>
            <a:ext cx="1608516" cy="146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99964"/>
            <a:ext cx="1634172" cy="155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748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467544" y="404664"/>
            <a:ext cx="5976664" cy="1440160"/>
          </a:xfrm>
          <a:prstGeom prst="roundRect">
            <a:avLst/>
          </a:prstGeom>
          <a:solidFill>
            <a:srgbClr val="008000"/>
          </a:solidFill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みえない　こたえ</a:t>
            </a:r>
            <a:endParaRPr lang="ko-KR" altLang="en-US" sz="50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pic>
        <p:nvPicPr>
          <p:cNvPr id="10" name="Picture 3" descr="C:\Users\Administrator\Desktop\학원복음화\2019\6월 학원복음화\22과\22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92805"/>
            <a:ext cx="6408712" cy="450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414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820472" cy="1152128"/>
          </a:xfrm>
          <a:solidFill>
            <a:schemeClr val="tx1"/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ゆうわくされた　ヨセフ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1026" name="Picture 2" descr="C:\Users\Administrator\Desktop\바탕화면\학원복음화\자료\요셉\요셉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6359"/>
            <a:ext cx="8064896" cy="369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827584" y="308017"/>
            <a:ext cx="3168352" cy="1162942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3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きょぜつした　</a:t>
            </a:r>
            <a:endParaRPr lang="en-US" altLang="ja-JP" sz="33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3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</a:t>
            </a:r>
            <a:endParaRPr lang="ko-KR" altLang="en-US" sz="33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5" name="오각형 4"/>
          <p:cNvSpPr/>
          <p:nvPr/>
        </p:nvSpPr>
        <p:spPr>
          <a:xfrm>
            <a:off x="4476877" y="670438"/>
            <a:ext cx="396044" cy="5760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5220072" y="308017"/>
            <a:ext cx="2952328" cy="1162942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300" b="1" spc="-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ぬれぎぬを　</a:t>
            </a:r>
            <a:endParaRPr lang="en-US" altLang="ja-JP" sz="3300" b="1" spc="-3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300" b="1" spc="-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きせられた</a:t>
            </a:r>
            <a:endParaRPr lang="en-US" altLang="ja-JP" sz="3300" b="1" spc="-3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300" b="1" spc="-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</a:t>
            </a:r>
            <a:endParaRPr lang="ko-KR" altLang="en-US" sz="3300" b="1" spc="-3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2050" name="Picture 2" descr="C:\Users\Administrator\Desktop\바탕화면\학원복음화\자료\요셉\요셉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932" y="1922783"/>
            <a:ext cx="6430923" cy="490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65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5" y="404664"/>
            <a:ext cx="9144000" cy="86409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b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600" b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かんごくに　はいった</a:t>
            </a:r>
            <a:br>
              <a:rPr lang="en-US" altLang="ja-JP" sz="5600" b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600" b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ヨセフ</a:t>
            </a:r>
            <a:endParaRPr lang="ko-KR" altLang="en-US" sz="5600" b="1" dirty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3074" name="Picture 2" descr="C:\Users\Administrator\Desktop\바탕화면\학원복음화\자료\요셉\요셉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3766"/>
            <a:ext cx="5982394" cy="544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803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오각형 1"/>
          <p:cNvSpPr/>
          <p:nvPr/>
        </p:nvSpPr>
        <p:spPr>
          <a:xfrm>
            <a:off x="182332" y="837393"/>
            <a:ext cx="2877500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せいじかと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であい</a:t>
            </a:r>
            <a:endParaRPr lang="ko-KR" altLang="en-US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8" name="오각형 7"/>
          <p:cNvSpPr/>
          <p:nvPr/>
        </p:nvSpPr>
        <p:spPr>
          <a:xfrm>
            <a:off x="3178876" y="896744"/>
            <a:ext cx="2877500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つきびとと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なった　ヨセフ</a:t>
            </a:r>
            <a:endParaRPr lang="ko-KR" altLang="en-US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9" name="오각형 8"/>
          <p:cNvSpPr/>
          <p:nvPr/>
        </p:nvSpPr>
        <p:spPr>
          <a:xfrm>
            <a:off x="6208776" y="896744"/>
            <a:ext cx="2935224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こたえを　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あたえた　</a:t>
            </a:r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</a:t>
            </a:r>
            <a:endParaRPr lang="ko-KR" altLang="en-US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4099" name="Picture 3" descr="C:\Users\Administrator\Desktop\바탕화면\학원복음화\자료\요셉\요셉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2852936"/>
            <a:ext cx="9174099" cy="371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02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758" y="260648"/>
            <a:ext cx="9144000" cy="100811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めぐみを　わすれた　</a:t>
            </a:r>
            <a:br>
              <a:rPr lang="en-US" altLang="ja-JP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ひとたち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4" name="Picture 2" descr="C:\Users\Administrator\Desktop\바탕화면\학원복음화\자료\요셉\요셉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" y="2924944"/>
            <a:ext cx="9176048" cy="371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오각형 4"/>
          <p:cNvSpPr/>
          <p:nvPr/>
        </p:nvSpPr>
        <p:spPr>
          <a:xfrm>
            <a:off x="1331640" y="1772815"/>
            <a:ext cx="2877500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かいふくした　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かしん</a:t>
            </a:r>
            <a:endParaRPr lang="ko-KR" altLang="en-US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6" name="오각형 5"/>
          <p:cNvSpPr/>
          <p:nvPr/>
        </p:nvSpPr>
        <p:spPr>
          <a:xfrm>
            <a:off x="4427984" y="1772815"/>
            <a:ext cx="4314546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ヨセフを　わすれた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けんしゃくかんちょう</a:t>
            </a:r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410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17387</TotalTime>
  <Words>167</Words>
  <Application>Microsoft Office PowerPoint</Application>
  <PresentationFormat>画面に合わせる (4:3)</PresentationFormat>
  <Paragraphs>53</Paragraphs>
  <Slides>11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9" baseType="lpstr">
      <vt:lpstr>(3) 양평군체 B</vt:lpstr>
      <vt:lpstr>HY견고딕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　30ねんの　はじまり         へんかを　むかえた 　　　　　　ヨセフ</vt:lpstr>
      <vt:lpstr>PowerPoint プレゼンテーション</vt:lpstr>
      <vt:lpstr>PowerPoint プレゼンテーション</vt:lpstr>
      <vt:lpstr>PowerPoint プレゼンテーション</vt:lpstr>
      <vt:lpstr> 1. ゆうわくされた　ヨセフ</vt:lpstr>
      <vt:lpstr>PowerPoint プレゼンテーション</vt:lpstr>
      <vt:lpstr> 2. かんごくに　はいった 　　ヨセフ</vt:lpstr>
      <vt:lpstr>PowerPoint プレゼンテーション</vt:lpstr>
      <vt:lpstr> 3. めぐみを　わすれた　 　　ひとたち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544</cp:revision>
  <dcterms:created xsi:type="dcterms:W3CDTF">2019-04-04T19:07:56Z</dcterms:created>
  <dcterms:modified xsi:type="dcterms:W3CDTF">2020-04-18T02:33:07Z</dcterms:modified>
</cp:coreProperties>
</file>