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2" r:id="rId2"/>
    <p:sldId id="480" r:id="rId3"/>
    <p:sldId id="516" r:id="rId4"/>
    <p:sldId id="517" r:id="rId5"/>
    <p:sldId id="274" r:id="rId6"/>
    <p:sldId id="481" r:id="rId7"/>
    <p:sldId id="515" r:id="rId8"/>
    <p:sldId id="482" r:id="rId9"/>
    <p:sldId id="455" r:id="rId10"/>
    <p:sldId id="416" r:id="rId1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8000"/>
    <a:srgbClr val="00CC00"/>
    <a:srgbClr val="CCCC00"/>
    <a:srgbClr val="FFFF99"/>
    <a:srgbClr val="8E8B00"/>
    <a:srgbClr val="B4B000"/>
    <a:srgbClr val="DBD600"/>
    <a:srgbClr val="0033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6" autoAdjust="0"/>
    <p:restoredTop sz="93165" autoAdjust="0"/>
  </p:normalViewPr>
  <p:slideViewPr>
    <p:cSldViewPr>
      <p:cViewPr varScale="1">
        <p:scale>
          <a:sx n="95" d="100"/>
          <a:sy n="95" d="100"/>
        </p:scale>
        <p:origin x="10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630A72-DF81-463A-844E-1387B3100A14}" type="doc">
      <dgm:prSet loTypeId="urn:microsoft.com/office/officeart/2005/8/layout/pyramid4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34D585BD-6C26-4A00-82E2-527717767CC7}">
      <dgm:prSet custT="1"/>
      <dgm:spPr/>
      <dgm:t>
        <a:bodyPr/>
        <a:lstStyle/>
        <a:p>
          <a:pPr rtl="0" latinLnBrk="1"/>
          <a:r>
            <a:rPr lang="ja-JP" altLang="en-US" sz="1400" b="1" i="0" cap="none" spc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イメージ</a:t>
          </a:r>
          <a:endParaRPr lang="ko-KR" altLang="en-US" sz="1400" b="1" i="0" cap="none" spc="0" baseline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ＭＳ Ｐゴシック" panose="020B0600070205080204" pitchFamily="50" charset="-128"/>
            <a:ea typeface="HY견고딕" pitchFamily="18" charset="-127"/>
          </a:endParaRPr>
        </a:p>
      </dgm:t>
    </dgm:pt>
    <dgm:pt modelId="{C04B6DE9-2FEA-4CB5-9B7B-0E0AD5CDE04D}" type="parTrans" cxnId="{9E242121-40F2-4DB4-ABEF-3C1A26165E60}">
      <dgm:prSet/>
      <dgm:spPr/>
      <dgm:t>
        <a:bodyPr/>
        <a:lstStyle/>
        <a:p>
          <a:pPr latinLnBrk="1"/>
          <a:endParaRPr lang="ko-KR" altLang="en-US"/>
        </a:p>
      </dgm:t>
    </dgm:pt>
    <dgm:pt modelId="{29040BEE-86F8-4F6D-ACF1-DFA6DC059716}" type="sibTrans" cxnId="{9E242121-40F2-4DB4-ABEF-3C1A26165E60}">
      <dgm:prSet/>
      <dgm:spPr/>
      <dgm:t>
        <a:bodyPr/>
        <a:lstStyle/>
        <a:p>
          <a:pPr latinLnBrk="1"/>
          <a:endParaRPr lang="ko-KR" altLang="en-US"/>
        </a:p>
      </dgm:t>
    </dgm:pt>
    <dgm:pt modelId="{6D695F3C-9AE4-43FD-BB94-8AA119050867}">
      <dgm:prSet custT="1"/>
      <dgm:spPr/>
      <dgm:t>
        <a:bodyPr/>
        <a:lstStyle/>
        <a:p>
          <a:pPr rtl="0" latinLnBrk="1"/>
          <a:r>
            <a:rPr lang="ja-JP" altLang="en-US" sz="1200" b="1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こんぽん</a:t>
          </a:r>
          <a:endParaRPr lang="en-US" altLang="ko-KR" sz="1200" b="1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en-US" sz="1100" b="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1100" b="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れいてき</a:t>
          </a:r>
          <a:endParaRPr lang="en-US" altLang="ja-JP" sz="1100" b="0" spc="-200" baseline="0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sz="1100" b="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じょうたい</a:t>
          </a:r>
          <a:r>
            <a:rPr lang="en-US" sz="1100" b="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sz="1100" b="0" spc="-200" baseline="0" dirty="0">
            <a:effectLst/>
            <a:latin typeface="ＭＳ Ｐゴシック" panose="020B0600070205080204" pitchFamily="50" charset="-128"/>
            <a:ea typeface="+mn-ea"/>
          </a:endParaRPr>
        </a:p>
      </dgm:t>
    </dgm:pt>
    <dgm:pt modelId="{F742A90D-D3A8-4B8F-9C02-1F2084076781}" type="parTrans" cxnId="{EFD89860-4659-456C-BF84-388BBB04A6B4}">
      <dgm:prSet/>
      <dgm:spPr/>
      <dgm:t>
        <a:bodyPr/>
        <a:lstStyle/>
        <a:p>
          <a:pPr latinLnBrk="1"/>
          <a:endParaRPr lang="ko-KR" altLang="en-US"/>
        </a:p>
      </dgm:t>
    </dgm:pt>
    <dgm:pt modelId="{DA84E784-5423-4639-A219-691F9E582245}" type="sibTrans" cxnId="{EFD89860-4659-456C-BF84-388BBB04A6B4}">
      <dgm:prSet/>
      <dgm:spPr/>
      <dgm:t>
        <a:bodyPr/>
        <a:lstStyle/>
        <a:p>
          <a:pPr latinLnBrk="1"/>
          <a:endParaRPr lang="ko-KR" altLang="en-US"/>
        </a:p>
      </dgm:t>
    </dgm:pt>
    <dgm:pt modelId="{CFF5E6A1-8DEF-4E2B-9E9D-BCC9776A983E}">
      <dgm:prSet custT="1"/>
      <dgm:spPr/>
      <dgm:t>
        <a:bodyPr/>
        <a:lstStyle/>
        <a:p>
          <a:pPr rtl="0" latinLnBrk="1">
            <a:lnSpc>
              <a:spcPct val="50000"/>
            </a:lnSpc>
          </a:pPr>
          <a:endParaRPr lang="en-US" altLang="ko-KR" sz="1000" b="1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>
            <a:lnSpc>
              <a:spcPct val="50000"/>
            </a:lnSpc>
          </a:pPr>
          <a:r>
            <a:rPr lang="ja-JP" altLang="en-US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きそ</a:t>
          </a:r>
          <a:endParaRPr lang="en-US" altLang="ja-JP" sz="1500" b="1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>
            <a:lnSpc>
              <a:spcPct val="50000"/>
            </a:lnSpc>
          </a:pPr>
          <a:r>
            <a:rPr 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105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じつりょく</a:t>
          </a:r>
          <a:r>
            <a:rPr lang="ja-JP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）</a:t>
          </a:r>
          <a:endParaRPr lang="ko-KR" sz="1500" dirty="0">
            <a:latin typeface="ＭＳ Ｐゴシック" panose="020B0600070205080204" pitchFamily="50" charset="-128"/>
          </a:endParaRPr>
        </a:p>
      </dgm:t>
    </dgm:pt>
    <dgm:pt modelId="{30553BF1-6C8F-46A8-B727-61D4357DD4D6}" type="parTrans" cxnId="{31AF86FC-D48D-4F30-86C1-D4A7F1658BD7}">
      <dgm:prSet/>
      <dgm:spPr/>
      <dgm:t>
        <a:bodyPr/>
        <a:lstStyle/>
        <a:p>
          <a:pPr latinLnBrk="1"/>
          <a:endParaRPr lang="ko-KR" altLang="en-US"/>
        </a:p>
      </dgm:t>
    </dgm:pt>
    <dgm:pt modelId="{290E3ADB-D420-4541-82FE-B4EF20C48952}" type="sibTrans" cxnId="{31AF86FC-D48D-4F30-86C1-D4A7F1658BD7}">
      <dgm:prSet/>
      <dgm:spPr/>
      <dgm:t>
        <a:bodyPr/>
        <a:lstStyle/>
        <a:p>
          <a:pPr latinLnBrk="1"/>
          <a:endParaRPr lang="ko-KR" altLang="en-US"/>
        </a:p>
      </dgm:t>
    </dgm:pt>
    <dgm:pt modelId="{E2D357B3-B746-447B-B13C-D5ED1C4DC717}">
      <dgm:prSet custT="1"/>
      <dgm:spPr/>
      <dgm:t>
        <a:bodyPr/>
        <a:lstStyle/>
        <a:p>
          <a:pPr latinLnBrk="1"/>
          <a:r>
            <a:rPr lang="ja-JP" altLang="en-US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きほん</a:t>
          </a:r>
          <a:r>
            <a:rPr lang="en-US" altLang="ko-KR" sz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しせい</a:t>
          </a:r>
          <a:r>
            <a:rPr lang="en-US" altLang="ko-KR" sz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altLang="en-US" sz="1500" dirty="0">
            <a:latin typeface="ＭＳ Ｐゴシック" panose="020B0600070205080204" pitchFamily="50" charset="-128"/>
          </a:endParaRPr>
        </a:p>
      </dgm:t>
    </dgm:pt>
    <dgm:pt modelId="{65ADF8A3-8E26-430A-BA13-11DE4F03B684}" type="parTrans" cxnId="{89C95C0C-B0C5-4A91-9FE1-EBCB8EBE6702}">
      <dgm:prSet/>
      <dgm:spPr/>
      <dgm:t>
        <a:bodyPr/>
        <a:lstStyle/>
        <a:p>
          <a:pPr latinLnBrk="1"/>
          <a:endParaRPr lang="ko-KR" altLang="en-US"/>
        </a:p>
      </dgm:t>
    </dgm:pt>
    <dgm:pt modelId="{774BA069-DD42-49AB-89F8-BAA8D4FF0117}" type="sibTrans" cxnId="{89C95C0C-B0C5-4A91-9FE1-EBCB8EBE6702}">
      <dgm:prSet/>
      <dgm:spPr/>
      <dgm:t>
        <a:bodyPr/>
        <a:lstStyle/>
        <a:p>
          <a:pPr latinLnBrk="1"/>
          <a:endParaRPr lang="ko-KR" altLang="en-US"/>
        </a:p>
      </dgm:t>
    </dgm:pt>
    <dgm:pt modelId="{6075DE3D-7744-4E95-8585-5205A117446C}" type="pres">
      <dgm:prSet presAssocID="{8D630A72-DF81-463A-844E-1387B3100A14}" presName="compositeShape" presStyleCnt="0">
        <dgm:presLayoutVars>
          <dgm:chMax val="9"/>
          <dgm:dir/>
          <dgm:resizeHandles val="exact"/>
        </dgm:presLayoutVars>
      </dgm:prSet>
      <dgm:spPr/>
    </dgm:pt>
    <dgm:pt modelId="{7A16656D-DE31-4985-ABBB-622067030601}" type="pres">
      <dgm:prSet presAssocID="{8D630A72-DF81-463A-844E-1387B3100A14}" presName="triangle1" presStyleLbl="node1" presStyleIdx="0" presStyleCnt="4">
        <dgm:presLayoutVars>
          <dgm:bulletEnabled val="1"/>
        </dgm:presLayoutVars>
      </dgm:prSet>
      <dgm:spPr/>
    </dgm:pt>
    <dgm:pt modelId="{888950D3-7C11-45E6-8AB0-6C53B6960248}" type="pres">
      <dgm:prSet presAssocID="{8D630A72-DF81-463A-844E-1387B3100A14}" presName="triangle2" presStyleLbl="node1" presStyleIdx="1" presStyleCnt="4">
        <dgm:presLayoutVars>
          <dgm:bulletEnabled val="1"/>
        </dgm:presLayoutVars>
      </dgm:prSet>
      <dgm:spPr/>
    </dgm:pt>
    <dgm:pt modelId="{6DA81C06-3FC6-4BFC-A60C-448517D4C377}" type="pres">
      <dgm:prSet presAssocID="{8D630A72-DF81-463A-844E-1387B3100A14}" presName="triangle3" presStyleLbl="node1" presStyleIdx="2" presStyleCnt="4">
        <dgm:presLayoutVars>
          <dgm:bulletEnabled val="1"/>
        </dgm:presLayoutVars>
      </dgm:prSet>
      <dgm:spPr/>
    </dgm:pt>
    <dgm:pt modelId="{3CAE321B-54DA-4B90-A1F8-33629BBB9D62}" type="pres">
      <dgm:prSet presAssocID="{8D630A72-DF81-463A-844E-1387B3100A14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442D5701-403E-4455-8A98-9EEE3B51EE1F}" type="presOf" srcId="{E2D357B3-B746-447B-B13C-D5ED1C4DC717}" destId="{3CAE321B-54DA-4B90-A1F8-33629BBB9D62}" srcOrd="0" destOrd="0" presId="urn:microsoft.com/office/officeart/2005/8/layout/pyramid4"/>
    <dgm:cxn modelId="{89C95C0C-B0C5-4A91-9FE1-EBCB8EBE6702}" srcId="{8D630A72-DF81-463A-844E-1387B3100A14}" destId="{E2D357B3-B746-447B-B13C-D5ED1C4DC717}" srcOrd="3" destOrd="0" parTransId="{65ADF8A3-8E26-430A-BA13-11DE4F03B684}" sibTransId="{774BA069-DD42-49AB-89F8-BAA8D4FF0117}"/>
    <dgm:cxn modelId="{395E331C-DA27-49E7-8C17-75C0EFE61460}" type="presOf" srcId="{6D695F3C-9AE4-43FD-BB94-8AA119050867}" destId="{888950D3-7C11-45E6-8AB0-6C53B6960248}" srcOrd="0" destOrd="0" presId="urn:microsoft.com/office/officeart/2005/8/layout/pyramid4"/>
    <dgm:cxn modelId="{9E242121-40F2-4DB4-ABEF-3C1A26165E60}" srcId="{8D630A72-DF81-463A-844E-1387B3100A14}" destId="{34D585BD-6C26-4A00-82E2-527717767CC7}" srcOrd="0" destOrd="0" parTransId="{C04B6DE9-2FEA-4CB5-9B7B-0E0AD5CDE04D}" sibTransId="{29040BEE-86F8-4F6D-ACF1-DFA6DC059716}"/>
    <dgm:cxn modelId="{EFD89860-4659-456C-BF84-388BBB04A6B4}" srcId="{8D630A72-DF81-463A-844E-1387B3100A14}" destId="{6D695F3C-9AE4-43FD-BB94-8AA119050867}" srcOrd="1" destOrd="0" parTransId="{F742A90D-D3A8-4B8F-9C02-1F2084076781}" sibTransId="{DA84E784-5423-4639-A219-691F9E582245}"/>
    <dgm:cxn modelId="{9BAF0143-EACD-4C3C-8262-31379B65F4F4}" type="presOf" srcId="{CFF5E6A1-8DEF-4E2B-9E9D-BCC9776A983E}" destId="{6DA81C06-3FC6-4BFC-A60C-448517D4C377}" srcOrd="0" destOrd="0" presId="urn:microsoft.com/office/officeart/2005/8/layout/pyramid4"/>
    <dgm:cxn modelId="{CFEE0C95-13E2-478D-AAD5-6D18317433AB}" type="presOf" srcId="{8D630A72-DF81-463A-844E-1387B3100A14}" destId="{6075DE3D-7744-4E95-8585-5205A117446C}" srcOrd="0" destOrd="0" presId="urn:microsoft.com/office/officeart/2005/8/layout/pyramid4"/>
    <dgm:cxn modelId="{31AF86FC-D48D-4F30-86C1-D4A7F1658BD7}" srcId="{8D630A72-DF81-463A-844E-1387B3100A14}" destId="{CFF5E6A1-8DEF-4E2B-9E9D-BCC9776A983E}" srcOrd="2" destOrd="0" parTransId="{30553BF1-6C8F-46A8-B727-61D4357DD4D6}" sibTransId="{290E3ADB-D420-4541-82FE-B4EF20C48952}"/>
    <dgm:cxn modelId="{A421BEFC-A1AB-4A9A-B928-B1FF9108213A}" type="presOf" srcId="{34D585BD-6C26-4A00-82E2-527717767CC7}" destId="{7A16656D-DE31-4985-ABBB-622067030601}" srcOrd="0" destOrd="0" presId="urn:microsoft.com/office/officeart/2005/8/layout/pyramid4"/>
    <dgm:cxn modelId="{47EC2A91-BC34-4B16-BEF5-25217DD474F1}" type="presParOf" srcId="{6075DE3D-7744-4E95-8585-5205A117446C}" destId="{7A16656D-DE31-4985-ABBB-622067030601}" srcOrd="0" destOrd="0" presId="urn:microsoft.com/office/officeart/2005/8/layout/pyramid4"/>
    <dgm:cxn modelId="{460B2DD5-1E10-43BE-96A3-8036BCBDC360}" type="presParOf" srcId="{6075DE3D-7744-4E95-8585-5205A117446C}" destId="{888950D3-7C11-45E6-8AB0-6C53B6960248}" srcOrd="1" destOrd="0" presId="urn:microsoft.com/office/officeart/2005/8/layout/pyramid4"/>
    <dgm:cxn modelId="{10F29B0E-3194-4334-AC87-5DECACAE21B0}" type="presParOf" srcId="{6075DE3D-7744-4E95-8585-5205A117446C}" destId="{6DA81C06-3FC6-4BFC-A60C-448517D4C377}" srcOrd="2" destOrd="0" presId="urn:microsoft.com/office/officeart/2005/8/layout/pyramid4"/>
    <dgm:cxn modelId="{2562F712-F6E4-4760-A858-026F7823C19F}" type="presParOf" srcId="{6075DE3D-7744-4E95-8585-5205A117446C}" destId="{3CAE321B-54DA-4B90-A1F8-33629BBB9D62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6656D-DE31-4985-ABBB-622067030601}">
      <dsp:nvSpPr>
        <dsp:cNvPr id="0" name=""/>
        <dsp:cNvSpPr/>
      </dsp:nvSpPr>
      <dsp:spPr>
        <a:xfrm>
          <a:off x="720080" y="504056"/>
          <a:ext cx="1440160" cy="1440160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400" b="1" i="0" kern="1200" cap="none" spc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イメージ</a:t>
          </a:r>
          <a:endParaRPr lang="ko-KR" altLang="en-US" sz="1400" b="1" i="0" kern="1200" cap="none" spc="0" baseline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ＭＳ Ｐゴシック" panose="020B0600070205080204" pitchFamily="50" charset="-128"/>
            <a:ea typeface="HY견고딕" pitchFamily="18" charset="-127"/>
          </a:endParaRPr>
        </a:p>
      </dsp:txBody>
      <dsp:txXfrm>
        <a:off x="1080120" y="1224136"/>
        <a:ext cx="720080" cy="720080"/>
      </dsp:txXfrm>
    </dsp:sp>
    <dsp:sp modelId="{888950D3-7C11-45E6-8AB0-6C53B6960248}">
      <dsp:nvSpPr>
        <dsp:cNvPr id="0" name=""/>
        <dsp:cNvSpPr/>
      </dsp:nvSpPr>
      <dsp:spPr>
        <a:xfrm>
          <a:off x="0" y="1944216"/>
          <a:ext cx="1440160" cy="1440160"/>
        </a:xfrm>
        <a:prstGeom prst="triangl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200" b="1" kern="12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こんぽん</a:t>
          </a:r>
          <a:endParaRPr lang="en-US" altLang="ko-KR" sz="1200" b="1" kern="1200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533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1100" b="0" kern="120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れいてき</a:t>
          </a:r>
          <a:endParaRPr lang="en-US" altLang="ja-JP" sz="1100" b="0" kern="1200" spc="-200" baseline="0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533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100" b="0" kern="120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じょうたい</a:t>
          </a:r>
          <a:r>
            <a:rPr lang="en-US" sz="1100" b="0" kern="120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sz="1100" b="0" kern="1200" spc="-200" baseline="0" dirty="0">
            <a:effectLst/>
            <a:latin typeface="ＭＳ Ｐゴシック" panose="020B0600070205080204" pitchFamily="50" charset="-128"/>
            <a:ea typeface="+mn-ea"/>
          </a:endParaRPr>
        </a:p>
      </dsp:txBody>
      <dsp:txXfrm>
        <a:off x="360040" y="2664296"/>
        <a:ext cx="720080" cy="720080"/>
      </dsp:txXfrm>
    </dsp:sp>
    <dsp:sp modelId="{6DA81C06-3FC6-4BFC-A60C-448517D4C377}">
      <dsp:nvSpPr>
        <dsp:cNvPr id="0" name=""/>
        <dsp:cNvSpPr/>
      </dsp:nvSpPr>
      <dsp:spPr>
        <a:xfrm rot="10800000">
          <a:off x="720080" y="1944216"/>
          <a:ext cx="1440160" cy="1440160"/>
        </a:xfrm>
        <a:prstGeom prst="triangl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1000" b="1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44450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500" b="1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きそ</a:t>
          </a:r>
          <a:endParaRPr lang="en-US" altLang="ja-JP" sz="1500" b="1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44450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105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じつりょく</a:t>
          </a:r>
          <a:r>
            <a:rPr lang="ja-JP" altLang="en-US" sz="12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）</a:t>
          </a:r>
          <a:endParaRPr lang="ko-KR" sz="1500" kern="1200" dirty="0">
            <a:latin typeface="ＭＳ Ｐゴシック" panose="020B0600070205080204" pitchFamily="50" charset="-128"/>
          </a:endParaRPr>
        </a:p>
      </dsp:txBody>
      <dsp:txXfrm rot="10800000">
        <a:off x="1080120" y="1944216"/>
        <a:ext cx="720080" cy="720080"/>
      </dsp:txXfrm>
    </dsp:sp>
    <dsp:sp modelId="{3CAE321B-54DA-4B90-A1F8-33629BBB9D62}">
      <dsp:nvSpPr>
        <dsp:cNvPr id="0" name=""/>
        <dsp:cNvSpPr/>
      </dsp:nvSpPr>
      <dsp:spPr>
        <a:xfrm>
          <a:off x="1440160" y="1944216"/>
          <a:ext cx="1440160" cy="1440160"/>
        </a:xfrm>
        <a:prstGeom prst="triangl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1500" b="1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きほん</a:t>
          </a:r>
          <a:r>
            <a:rPr lang="en-US" altLang="ko-KR" sz="12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12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しせい</a:t>
          </a:r>
          <a:r>
            <a:rPr lang="en-US" altLang="ko-KR" sz="12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altLang="en-US" sz="1500" kern="1200" dirty="0">
            <a:latin typeface="ＭＳ Ｐゴシック" panose="020B0600070205080204" pitchFamily="50" charset="-128"/>
          </a:endParaRPr>
        </a:p>
      </dsp:txBody>
      <dsp:txXfrm>
        <a:off x="1800200" y="2664296"/>
        <a:ext cx="720080" cy="720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2020-04-25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달러이미지 출처 </a:t>
            </a:r>
            <a:r>
              <a:rPr lang="en-US" altLang="ko-KR" dirty="0"/>
              <a:t>: https://richdad-project.tistory.com/18</a:t>
            </a:r>
          </a:p>
          <a:p>
            <a:r>
              <a:rPr lang="ko-KR" altLang="en-US" dirty="0"/>
              <a:t>드라이브 </a:t>
            </a:r>
            <a:r>
              <a:rPr lang="ko-KR" altLang="en-US" dirty="0" err="1"/>
              <a:t>스루</a:t>
            </a:r>
            <a:r>
              <a:rPr lang="ko-KR" altLang="en-US" dirty="0"/>
              <a:t> 출처 </a:t>
            </a:r>
            <a:r>
              <a:rPr lang="en-US" altLang="ko-KR" dirty="0"/>
              <a:t>:https://news.joins.com/article/23751366?cloc=joongang|article|vodrecom2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2020-04-25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3501008"/>
            <a:ext cx="4950737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そうせいき</a:t>
            </a:r>
            <a:r>
              <a:rPr lang="ko-KR" altLang="en-US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45:1-5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912919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あゆんできた　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ねんの　はじまり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サミットと　なった　</a:t>
            </a:r>
            <a:br>
              <a:rPr lang="en-US" altLang="ja-JP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</a:b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　　　　　　ヨセフ</a:t>
            </a: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098" name="Picture 2" descr="C:\Users\Administrator\Desktop\바탕화면\학원복음화\자료\요셉\요셉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92" y="2924944"/>
            <a:ext cx="4867208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－サミットと　なった　ヨセフ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467544" y="404664"/>
            <a:ext cx="5976664" cy="1440160"/>
          </a:xfrm>
          <a:prstGeom prst="roundRect">
            <a:avLst/>
          </a:prstGeom>
          <a:solidFill>
            <a:srgbClr val="008000"/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みえない　ちしき</a:t>
            </a:r>
            <a:endParaRPr lang="ko-KR" altLang="en-US" sz="50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pic>
        <p:nvPicPr>
          <p:cNvPr id="6146" name="Picture 2" descr="C:\Users\Administrator\Desktop\바탕화면\학원복음화\자료\그림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91828"/>
            <a:ext cx="3879428" cy="473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3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467544" y="404664"/>
            <a:ext cx="5976664" cy="1440160"/>
          </a:xfrm>
          <a:prstGeom prst="roundRect">
            <a:avLst/>
          </a:prstGeom>
          <a:solidFill>
            <a:srgbClr val="008000"/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みえない　ちから</a:t>
            </a:r>
            <a:endParaRPr lang="ko-KR" altLang="en-US" sz="50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pic>
        <p:nvPicPr>
          <p:cNvPr id="15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56991"/>
            <a:ext cx="3168352" cy="33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49" y="2595458"/>
            <a:ext cx="2125613" cy="133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10372"/>
            <a:ext cx="3994496" cy="88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" y="5027939"/>
            <a:ext cx="1815852" cy="115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53" y="4869160"/>
            <a:ext cx="2980352" cy="131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44ABB0-CC0A-489F-A747-635A0A2567FA}"/>
              </a:ext>
            </a:extLst>
          </p:cNvPr>
          <p:cNvSpPr txBox="1"/>
          <p:nvPr/>
        </p:nvSpPr>
        <p:spPr>
          <a:xfrm>
            <a:off x="5292080" y="2595458"/>
            <a:ext cx="187220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新型コロナ　発生状況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9D88B6-A9C7-4459-A686-94AE949C0AAD}"/>
              </a:ext>
            </a:extLst>
          </p:cNvPr>
          <p:cNvSpPr txBox="1"/>
          <p:nvPr/>
        </p:nvSpPr>
        <p:spPr>
          <a:xfrm>
            <a:off x="827584" y="2924944"/>
            <a:ext cx="15841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ja-JP" sz="1100" dirty="0"/>
          </a:p>
          <a:p>
            <a:r>
              <a:rPr kumimoji="1" lang="ja-JP" altLang="en-US" sz="1400" dirty="0"/>
              <a:t>テレワーク導入</a:t>
            </a:r>
            <a:endParaRPr kumimoji="1" lang="en-US" altLang="ja-JP" sz="1400" dirty="0"/>
          </a:p>
          <a:p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11474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467544" y="404664"/>
            <a:ext cx="5976664" cy="1440160"/>
          </a:xfrm>
          <a:prstGeom prst="roundRect">
            <a:avLst/>
          </a:prstGeom>
          <a:solidFill>
            <a:srgbClr val="008000"/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みえない　こたえ</a:t>
            </a:r>
            <a:endParaRPr lang="ko-KR" altLang="en-US" sz="50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pic>
        <p:nvPicPr>
          <p:cNvPr id="8194" name="Picture 2" descr="C:\Users\Administrator\Desktop\바탕화면\학원복음화\자료\천국열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13" y="939082"/>
            <a:ext cx="5120989" cy="591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414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820472" cy="1152128"/>
          </a:xfrm>
          <a:solidFill>
            <a:schemeClr val="tx1"/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ゆめを　みた　パロおう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3" name="Picture 2" descr="C:\Users\Administrator\Desktop\바탕화면\학원복음화\자료\요셉\요셉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772816"/>
            <a:ext cx="9955758" cy="45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240624"/>
            <a:ext cx="9144000" cy="8640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6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パロおうに　あった　ヨセフ</a:t>
            </a:r>
            <a:endParaRPr lang="ko-KR" altLang="en-US" sz="5600" b="1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2050" name="Picture 2" descr="C:\Users\Administrator\Desktop\바탕화면\학원복음화\자료\요셉\요셉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707346"/>
            <a:ext cx="10729193" cy="488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803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오각형 1"/>
          <p:cNvSpPr/>
          <p:nvPr/>
        </p:nvSpPr>
        <p:spPr>
          <a:xfrm>
            <a:off x="57875" y="531027"/>
            <a:ext cx="2608450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パロおうの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とくべつ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めいれい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2666325" y="517063"/>
            <a:ext cx="2877500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ゆめを　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ときあかした　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9" name="오각형 8"/>
          <p:cNvSpPr/>
          <p:nvPr/>
        </p:nvSpPr>
        <p:spPr>
          <a:xfrm>
            <a:off x="5549132" y="517062"/>
            <a:ext cx="3594867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パロおうが　しった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しゅなる　かみさま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3075" name="Picture 3" descr="C:\Users\Administrator\Desktop\바탕화면\학원복음화\자료\요셉\요셉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10014598" cy="454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바탕화면\학원복음화\자료\요셉\요셉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2103340"/>
            <a:ext cx="10432287" cy="475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58" y="260648"/>
            <a:ext cx="9144000" cy="100811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そうりに　なった　ヨセフ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오각형 4"/>
          <p:cNvSpPr/>
          <p:nvPr/>
        </p:nvSpPr>
        <p:spPr>
          <a:xfrm>
            <a:off x="179512" y="1772816"/>
            <a:ext cx="2088232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そうり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にんめい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しき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6" name="오각형 5"/>
          <p:cNvSpPr/>
          <p:nvPr/>
        </p:nvSpPr>
        <p:spPr>
          <a:xfrm>
            <a:off x="2411760" y="1724472"/>
            <a:ext cx="3672408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　ぜんどを</a:t>
            </a:r>
            <a:endParaRPr lang="en-US" altLang="ja-JP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めぐりあるいた</a:t>
            </a:r>
            <a:endParaRPr lang="en-US" altLang="ja-JP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5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6372200" y="1772816"/>
            <a:ext cx="2520280" cy="12954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あにたちと</a:t>
            </a:r>
            <a:endParaRPr lang="en-US" altLang="ja-JP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さいかい</a:t>
            </a:r>
            <a:endParaRPr lang="ko-KR" altLang="en-US" sz="25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410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68750051"/>
              </p:ext>
            </p:extLst>
          </p:nvPr>
        </p:nvGraphicFramePr>
        <p:xfrm>
          <a:off x="251520" y="-387424"/>
          <a:ext cx="288032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3" name="Picture 3" descr="C:\Users\Administrator\Desktop\바탕화면\학원복음화\자료\요셉\요셉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90" y="1844824"/>
            <a:ext cx="7148397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17439</TotalTime>
  <Words>190</Words>
  <Application>Microsoft Office PowerPoint</Application>
  <PresentationFormat>画面に合わせる (4:3)</PresentationFormat>
  <Paragraphs>56</Paragraphs>
  <Slides>10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8" baseType="lpstr">
      <vt:lpstr>(3) 양평군체 B</vt:lpstr>
      <vt:lpstr>HY견고딕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　30ねんの　はじまり         サミットと　なった　 　　　　　　ヨセフ</vt:lpstr>
      <vt:lpstr>PowerPoint プレゼンテーション</vt:lpstr>
      <vt:lpstr>PowerPoint プレゼンテーション</vt:lpstr>
      <vt:lpstr>PowerPoint プレゼンテーション</vt:lpstr>
      <vt:lpstr> 1. ゆめを　みた　パロおう</vt:lpstr>
      <vt:lpstr> 2. パロおうに　あった　ヨセフ</vt:lpstr>
      <vt:lpstr>PowerPoint プレゼンテーション</vt:lpstr>
      <vt:lpstr> 3. そうりに　なった　ヨセフ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550</cp:revision>
  <dcterms:created xsi:type="dcterms:W3CDTF">2019-04-04T19:07:56Z</dcterms:created>
  <dcterms:modified xsi:type="dcterms:W3CDTF">2020-04-25T03:52:57Z</dcterms:modified>
</cp:coreProperties>
</file>