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480" r:id="rId3"/>
    <p:sldId id="274" r:id="rId4"/>
    <p:sldId id="515" r:id="rId5"/>
    <p:sldId id="481" r:id="rId6"/>
    <p:sldId id="482" r:id="rId7"/>
    <p:sldId id="455" r:id="rId8"/>
    <p:sldId id="416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8C3"/>
    <a:srgbClr val="FF7C80"/>
    <a:srgbClr val="FF6600"/>
    <a:srgbClr val="66CCFF"/>
    <a:srgbClr val="008000"/>
    <a:srgbClr val="00CC00"/>
    <a:srgbClr val="CCCC00"/>
    <a:srgbClr val="FFFF99"/>
    <a:srgbClr val="8E8B00"/>
    <a:srgbClr val="B4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6" autoAdjust="0"/>
    <p:restoredTop sz="93165" autoAdjust="0"/>
  </p:normalViewPr>
  <p:slideViewPr>
    <p:cSldViewPr>
      <p:cViewPr varScale="1">
        <p:scale>
          <a:sx n="93" d="100"/>
          <a:sy n="93" d="100"/>
        </p:scale>
        <p:origin x="1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https://blog.naver.com/mika1211/130043835828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https://blog.naver.com/dondegi36/220467048660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23405" y="4077072"/>
            <a:ext cx="4950737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しゅつエジプト</a:t>
            </a:r>
            <a:endParaRPr lang="en-US" altLang="ja-JP" sz="4500" b="1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ko-KR" altLang="en-US" sz="45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강M" pitchFamily="18" charset="-127"/>
              </a:rPr>
              <a:t> </a:t>
            </a:r>
            <a:r>
              <a:rPr lang="en-US" altLang="ko-KR" sz="45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2:1-10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468560" y="476672"/>
            <a:ext cx="91291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en-US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あゆんできた　</a:t>
            </a:r>
            <a:r>
              <a:rPr lang="en-US" altLang="ko-KR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ねんの　はじまり</a:t>
            </a:r>
            <a:r>
              <a:rPr lang="ko-KR" altLang="en-US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ko-KR" altLang="en-US" sz="7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 </a:t>
            </a:r>
            <a:r>
              <a:rPr lang="ja-JP" altLang="en-US" sz="7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モーセが　</a:t>
            </a:r>
            <a:br>
              <a:rPr lang="en-US" altLang="ja-JP" sz="7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7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うまれました</a:t>
            </a:r>
            <a:endParaRPr lang="ko-KR" alt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5" name="Picture 2" descr="C:\Users\Administrator\Desktop\바탕화면\학원복음화\자료\모세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02" y="2996952"/>
            <a:ext cx="4220078" cy="35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427842"/>
            <a:ext cx="1584176" cy="936104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タラント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3075" name="Picture 3" descr="C:\Users\Administrator\Desktop\기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6233"/>
            <a:ext cx="78200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835696" y="424729"/>
            <a:ext cx="3456384" cy="936104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きそ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もくひょう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</a:p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じこくひょう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443761" y="427842"/>
            <a:ext cx="3491880" cy="936104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しょうにん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</a:p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せかいか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8E4917-4CAE-43C3-AE5A-D8251405A365}"/>
              </a:ext>
            </a:extLst>
          </p:cNvPr>
          <p:cNvSpPr txBox="1"/>
          <p:nvPr/>
        </p:nvSpPr>
        <p:spPr>
          <a:xfrm>
            <a:off x="5458213" y="2060848"/>
            <a:ext cx="3304703" cy="1287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かみさま　このじかん　イエス・キリストを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わたしの　しゅじんとして　おむかえします。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かみさま　わたしの　れいはいを　うけて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ください。わたしは　かみさま　だけで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しあわせです</a:t>
            </a:r>
            <a:endParaRPr kumimoji="1" lang="en-US" altLang="ja-JP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7106BA-EFCB-4D75-B60B-981ED7034682}"/>
              </a:ext>
            </a:extLst>
          </p:cNvPr>
          <p:cNvSpPr txBox="1"/>
          <p:nvPr/>
        </p:nvSpPr>
        <p:spPr>
          <a:xfrm>
            <a:off x="683568" y="3336727"/>
            <a:ext cx="2804088" cy="2152871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わたし　ひとりだけの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しあわせな　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この　じかん・・・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かみさまに　しゅうちゅうする　ときの　この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しあわせ・・・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9206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820472" cy="1152128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18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ヨセフを　わすれた　じだい</a:t>
            </a:r>
            <a:endParaRPr lang="ko-KR" altLang="en-US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3" descr="C:\Users\Administrator\Desktop\바탕화면\학원복음화\자료\요셉\요셉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51" y="1412776"/>
            <a:ext cx="787761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57874" y="531027"/>
            <a:ext cx="2785933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ヨセフを　しらない　あたらしい　おう</a:t>
            </a:r>
            <a:endParaRPr lang="en-US" altLang="ja-JP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3059832" y="517063"/>
            <a:ext cx="2520280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おおくなった</a:t>
            </a:r>
            <a:endParaRPr lang="en-US" altLang="ja-JP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9" name="오각형 8"/>
          <p:cNvSpPr/>
          <p:nvPr/>
        </p:nvSpPr>
        <p:spPr>
          <a:xfrm>
            <a:off x="5868144" y="517062"/>
            <a:ext cx="3275855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どれいに　なった</a:t>
            </a:r>
            <a:endParaRPr lang="en-US" altLang="ja-JP" sz="28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pic>
        <p:nvPicPr>
          <p:cNvPr id="6" name="Picture 1" descr="노예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00" y="2303848"/>
            <a:ext cx="6468404" cy="45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0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0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にゅうじを　さつがいした　</a:t>
            </a:r>
            <a:br>
              <a:rPr lang="en-US" altLang="ja-JP" sz="4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エジプト　おう</a:t>
            </a:r>
            <a:endParaRPr lang="ko-KR" altLang="en-US" sz="48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46" y="3933055"/>
            <a:ext cx="9654790" cy="27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각형 5"/>
          <p:cNvSpPr/>
          <p:nvPr/>
        </p:nvSpPr>
        <p:spPr>
          <a:xfrm>
            <a:off x="251520" y="1585060"/>
            <a:ext cx="2091369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じょさんぷに　</a:t>
            </a:r>
            <a:endParaRPr lang="en-US" altLang="ja-JP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しじ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2342889" y="1585060"/>
            <a:ext cx="2376264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</a:t>
            </a:r>
            <a:endParaRPr lang="en-US" altLang="ja-JP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おそれた</a:t>
            </a:r>
            <a:endParaRPr lang="en-US" altLang="ja-JP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じょさんぷ</a:t>
            </a:r>
            <a:endParaRPr lang="en-US" altLang="ko-KR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4718273" y="1585060"/>
            <a:ext cx="2013968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うそを</a:t>
            </a:r>
            <a:endParaRPr lang="en-US" altLang="ja-JP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ついた</a:t>
            </a:r>
            <a:endParaRPr lang="en-US" altLang="ja-JP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じょさんぷ</a:t>
            </a:r>
            <a:endParaRPr lang="ko-KR" altLang="en-US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9" name="오각형 8"/>
          <p:cNvSpPr/>
          <p:nvPr/>
        </p:nvSpPr>
        <p:spPr>
          <a:xfrm>
            <a:off x="6876256" y="1622990"/>
            <a:ext cx="2267743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かわに</a:t>
            </a:r>
            <a:endParaRPr lang="en-US" altLang="ja-JP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なげこむ</a:t>
            </a:r>
            <a:endParaRPr lang="en-US" altLang="ja-JP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しじ</a:t>
            </a:r>
            <a:endParaRPr lang="ko-KR" altLang="en-US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58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758" y="260648"/>
            <a:ext cx="9144000" cy="100811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モーセが　うまれました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155042" y="2009649"/>
            <a:ext cx="3024336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レビのいえの</a:t>
            </a:r>
            <a:endParaRPr lang="en-US" altLang="ja-JP" sz="28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ひとり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155042" y="3541945"/>
            <a:ext cx="3672408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おうじょの　むすこに</a:t>
            </a:r>
            <a:endParaRPr lang="en-US" altLang="ja-JP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なりました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130572" y="5178001"/>
            <a:ext cx="3696878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うばに　なった</a:t>
            </a:r>
            <a:endParaRPr lang="en-US" altLang="ja-JP" sz="28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ヨケベデ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59399"/>
            <a:ext cx="4572000" cy="529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바탕화면\학원복음화\자료\모세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30242"/>
            <a:ext cx="4680520" cy="39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20"/>
            <a:ext cx="5400600" cy="3796565"/>
          </a:xfrm>
          <a:prstGeom prst="rect">
            <a:avLst/>
          </a:prstGeom>
        </p:spPr>
      </p:pic>
      <p:sp>
        <p:nvSpPr>
          <p:cNvPr id="3" name="구름 2"/>
          <p:cNvSpPr/>
          <p:nvPr/>
        </p:nvSpPr>
        <p:spPr>
          <a:xfrm>
            <a:off x="107504" y="447394"/>
            <a:ext cx="2771800" cy="197349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おうきゅう</a:t>
            </a:r>
            <a:endParaRPr lang="en-US" altLang="ja-JP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endParaRPr lang="ko-KR" alt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구름 8"/>
          <p:cNvSpPr/>
          <p:nvPr/>
        </p:nvSpPr>
        <p:spPr>
          <a:xfrm>
            <a:off x="3059832" y="450164"/>
            <a:ext cx="2871415" cy="201622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ミデヤン</a:t>
            </a:r>
            <a:r>
              <a:rPr lang="ko-KR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endParaRPr lang="en-US" altLang="ko-KR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구름 9"/>
          <p:cNvSpPr/>
          <p:nvPr/>
        </p:nvSpPr>
        <p:spPr>
          <a:xfrm>
            <a:off x="6206221" y="392946"/>
            <a:ext cx="2924246" cy="2130657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あらの</a:t>
            </a:r>
            <a:endParaRPr lang="en-US" altLang="ja-JP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36AD35-D8A5-468F-B3F7-FF3D62226638}"/>
              </a:ext>
            </a:extLst>
          </p:cNvPr>
          <p:cNvSpPr txBox="1"/>
          <p:nvPr/>
        </p:nvSpPr>
        <p:spPr>
          <a:xfrm>
            <a:off x="3419872" y="3212976"/>
            <a:ext cx="1152128" cy="261610"/>
          </a:xfrm>
          <a:prstGeom prst="rect">
            <a:avLst/>
          </a:prstGeom>
          <a:solidFill>
            <a:srgbClr val="E4D8C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すくいの　かぶと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703F9-3E78-4DC5-8C14-92A535561670}"/>
              </a:ext>
            </a:extLst>
          </p:cNvPr>
          <p:cNvSpPr txBox="1"/>
          <p:nvPr/>
        </p:nvSpPr>
        <p:spPr>
          <a:xfrm>
            <a:off x="2483768" y="3933056"/>
            <a:ext cx="1152128" cy="430887"/>
          </a:xfrm>
          <a:prstGeom prst="rect">
            <a:avLst/>
          </a:prstGeom>
          <a:solidFill>
            <a:srgbClr val="E4D8C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しんこうの　</a:t>
            </a:r>
            <a:endParaRPr kumimoji="1" lang="en-US" altLang="ja-JP" sz="1100" dirty="0"/>
          </a:p>
          <a:p>
            <a:r>
              <a:rPr kumimoji="1" lang="ja-JP" altLang="en-US" sz="1100" dirty="0"/>
              <a:t>　　おおだて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676C85-D601-4369-89AC-EE1999998894}"/>
              </a:ext>
            </a:extLst>
          </p:cNvPr>
          <p:cNvSpPr txBox="1"/>
          <p:nvPr/>
        </p:nvSpPr>
        <p:spPr>
          <a:xfrm>
            <a:off x="2627784" y="5457274"/>
            <a:ext cx="1384158" cy="261610"/>
          </a:xfrm>
          <a:prstGeom prst="rect">
            <a:avLst/>
          </a:prstGeom>
          <a:solidFill>
            <a:srgbClr val="E4D8C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ふくいんの　そなえ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E7EF1B-B6A8-4EA7-95B8-DB152BD742DD}"/>
              </a:ext>
            </a:extLst>
          </p:cNvPr>
          <p:cNvSpPr txBox="1"/>
          <p:nvPr/>
        </p:nvSpPr>
        <p:spPr>
          <a:xfrm>
            <a:off x="5931247" y="3284984"/>
            <a:ext cx="1017017" cy="430887"/>
          </a:xfrm>
          <a:prstGeom prst="rect">
            <a:avLst/>
          </a:prstGeom>
          <a:solidFill>
            <a:srgbClr val="E4D8C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みことばの</a:t>
            </a:r>
            <a:endParaRPr kumimoji="1" lang="en-US" altLang="ja-JP" sz="1100" dirty="0"/>
          </a:p>
          <a:p>
            <a:r>
              <a:rPr kumimoji="1" lang="ja-JP" altLang="en-US" sz="1100" dirty="0"/>
              <a:t>　　　つるぎ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8124D4-4B20-4BBE-B09F-C8D581CBEE72}"/>
              </a:ext>
            </a:extLst>
          </p:cNvPr>
          <p:cNvSpPr txBox="1"/>
          <p:nvPr/>
        </p:nvSpPr>
        <p:spPr>
          <a:xfrm>
            <a:off x="6084168" y="4148499"/>
            <a:ext cx="1152128" cy="261610"/>
          </a:xfrm>
          <a:prstGeom prst="rect">
            <a:avLst/>
          </a:prstGeom>
          <a:solidFill>
            <a:srgbClr val="E4D8C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ぎの　むねあて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F4425C-DF25-41E6-9848-95318980AB48}"/>
              </a:ext>
            </a:extLst>
          </p:cNvPr>
          <p:cNvSpPr txBox="1"/>
          <p:nvPr/>
        </p:nvSpPr>
        <p:spPr>
          <a:xfrm>
            <a:off x="6084168" y="4941168"/>
            <a:ext cx="1152128" cy="261610"/>
          </a:xfrm>
          <a:prstGeom prst="rect">
            <a:avLst/>
          </a:prstGeom>
          <a:solidFill>
            <a:srgbClr val="E4D8C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しんりの　おび</a:t>
            </a:r>
          </a:p>
        </p:txBody>
      </p:sp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2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－モーセがうまれました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17542</TotalTime>
  <Words>269</Words>
  <Application>Microsoft Office PowerPoint</Application>
  <PresentationFormat>画面に合わせる (4:3)</PresentationFormat>
  <Paragraphs>76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HY강M</vt:lpstr>
      <vt:lpstr>HY울릉도B</vt:lpstr>
      <vt:lpstr>맑은 고딕</vt:lpstr>
      <vt:lpstr>ＭＳ Ｐゴシック</vt:lpstr>
      <vt:lpstr>Arial</vt:lpstr>
      <vt:lpstr>Office 테마</vt:lpstr>
      <vt:lpstr>       あゆんできた　30ねんの　はじまり            モーセが　 　　　　うまれました</vt:lpstr>
      <vt:lpstr>PowerPoint プレゼンテーション</vt:lpstr>
      <vt:lpstr> 1. ヨセフを　わすれた　じだい</vt:lpstr>
      <vt:lpstr>PowerPoint プレゼンテーション</vt:lpstr>
      <vt:lpstr> 2. にゅうじを　さつがいした　 　　エジプト　おう</vt:lpstr>
      <vt:lpstr> 3. モーセが　うまれました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557</cp:revision>
  <dcterms:created xsi:type="dcterms:W3CDTF">2019-04-04T19:07:56Z</dcterms:created>
  <dcterms:modified xsi:type="dcterms:W3CDTF">2020-05-02T05:51:41Z</dcterms:modified>
</cp:coreProperties>
</file>