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72" r:id="rId2"/>
    <p:sldId id="519" r:id="rId3"/>
    <p:sldId id="274" r:id="rId4"/>
    <p:sldId id="515" r:id="rId5"/>
    <p:sldId id="481" r:id="rId6"/>
    <p:sldId id="482" r:id="rId7"/>
    <p:sldId id="516" r:id="rId8"/>
    <p:sldId id="517" r:id="rId9"/>
    <p:sldId id="518" r:id="rId10"/>
    <p:sldId id="455" r:id="rId11"/>
    <p:sldId id="416" r:id="rId1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FF6600"/>
    <a:srgbClr val="66CCFF"/>
    <a:srgbClr val="008000"/>
    <a:srgbClr val="00CC00"/>
    <a:srgbClr val="CCCC00"/>
    <a:srgbClr val="FFFF99"/>
    <a:srgbClr val="8E8B00"/>
    <a:srgbClr val="B4B000"/>
    <a:srgbClr val="DBD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436" autoAdjust="0"/>
    <p:restoredTop sz="93165" autoAdjust="0"/>
  </p:normalViewPr>
  <p:slideViewPr>
    <p:cSldViewPr>
      <p:cViewPr varScale="1">
        <p:scale>
          <a:sx n="95" d="100"/>
          <a:sy n="95" d="100"/>
        </p:scale>
        <p:origin x="100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8" y="133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3E538-B387-4CC6-87FD-024D15D86C4B}" type="datetimeFigureOut">
              <a:rPr lang="ko-KR" altLang="en-US" smtClean="0"/>
              <a:t>2020-05-09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DE2F2-D0B9-4F36-9CAA-0EFF56D09E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6180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미디안광야</a:t>
            </a:r>
            <a:r>
              <a:rPr lang="ko-KR" altLang="en-US" dirty="0"/>
              <a:t> 출처 </a:t>
            </a:r>
            <a:r>
              <a:rPr lang="en-US" altLang="ko-KR" dirty="0"/>
              <a:t>: https://blog.naver.com/hb_youth/221343154239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/>
              <a:t>이미지출처 </a:t>
            </a:r>
            <a:r>
              <a:rPr lang="en-US" altLang="ko-KR" dirty="0"/>
              <a:t>: https://cafe.naver.com/grace0406/102048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2020-05-09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2233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2020-05-09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120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2020-05-09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4228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2020-05-09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238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2020-05-09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8629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2020-05-09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411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2020-05-09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2694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2020-05-09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8103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2020-05-09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1400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2020-05-09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9898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2020-05-09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1145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AD451-2019-4A62-B950-CCB851E13339}" type="datetimeFigureOut">
              <a:rPr lang="ko-KR" altLang="en-US" smtClean="0"/>
              <a:t>2020-05-09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300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51521" y="3999398"/>
            <a:ext cx="4248472" cy="1301809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r>
              <a:rPr lang="ja-JP" altLang="en-US" sz="4500" b="1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しゅつエジプト</a:t>
            </a:r>
            <a:endParaRPr lang="en-US" altLang="ja-JP" sz="4500" b="1" dirty="0">
              <a:solidFill>
                <a:srgbClr val="002060"/>
              </a:solidFill>
              <a:effectLst>
                <a:glow rad="635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r>
              <a:rPr lang="en-US" altLang="ko-KR" sz="4500" b="1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itchFamily="18" charset="-127"/>
                <a:ea typeface="HY강M" pitchFamily="18" charset="-127"/>
              </a:rPr>
              <a:t>3:1-20</a:t>
            </a:r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05613" y="404664"/>
            <a:ext cx="9129192" cy="1470025"/>
          </a:xfrm>
        </p:spPr>
        <p:txBody>
          <a:bodyPr>
            <a:normAutofit fontScale="90000"/>
          </a:bodyPr>
          <a:lstStyle/>
          <a:p>
            <a:pPr algn="l"/>
            <a:r>
              <a:rPr lang="ko-KR" altLang="en-US" sz="6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</a:t>
            </a:r>
            <a:br>
              <a:rPr lang="en-US" altLang="ko-KR" sz="6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</a:br>
            <a:r>
              <a:rPr lang="ja-JP" altLang="en-US" sz="4900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</a:rPr>
              <a:t>あゆんできた　</a:t>
            </a:r>
            <a:r>
              <a:rPr lang="en-US" altLang="ko-KR" sz="4900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30</a:t>
            </a:r>
            <a:r>
              <a:rPr lang="ja-JP" altLang="en-US" sz="4900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</a:rPr>
              <a:t>ねんの　はじまり</a:t>
            </a:r>
            <a:r>
              <a:rPr lang="ko-KR" altLang="en-US" sz="4900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</a:t>
            </a:r>
            <a:r>
              <a:rPr lang="en-US" altLang="ko-KR" sz="4900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ko-KR" altLang="en-US" sz="4900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 </a:t>
            </a:r>
            <a:br>
              <a:rPr lang="en-US" altLang="ko-KR" sz="88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altLang="ko-KR" sz="88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</a:t>
            </a:r>
            <a:r>
              <a:rPr lang="ja-JP" altLang="en-US" sz="72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</a:rPr>
              <a:t>モーセが　かみさまに</a:t>
            </a:r>
            <a:br>
              <a:rPr lang="en-US" altLang="ja-JP" sz="72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</a:rPr>
            </a:br>
            <a:r>
              <a:rPr lang="ja-JP" altLang="en-US" sz="72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</a:rPr>
              <a:t>　　　　めされました</a:t>
            </a:r>
            <a:endParaRPr lang="ko-KR" altLang="en-US" sz="7200" b="1" dirty="0">
              <a:ln w="18000">
                <a:solidFill>
                  <a:schemeClr val="bg1"/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6" name="Picture 2" descr="C:\Users\Administrator\Desktop\바탕화면\학원복음화\자료\RT7\RT2모세\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709133"/>
            <a:ext cx="4792166" cy="416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37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구름 2"/>
          <p:cNvSpPr/>
          <p:nvPr/>
        </p:nvSpPr>
        <p:spPr>
          <a:xfrm>
            <a:off x="155000" y="283466"/>
            <a:ext cx="2771800" cy="1973493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5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ちせい</a:t>
            </a:r>
            <a:endParaRPr lang="ko-KR" altLang="en-US" sz="25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9" name="구름 8"/>
          <p:cNvSpPr/>
          <p:nvPr/>
        </p:nvSpPr>
        <p:spPr>
          <a:xfrm>
            <a:off x="323528" y="2406762"/>
            <a:ext cx="2871415" cy="2016223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500" b="1" spc="-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れいせい</a:t>
            </a:r>
            <a:endParaRPr lang="ko-KR" altLang="en-US" sz="2500" b="1" spc="-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10" name="구름 9"/>
          <p:cNvSpPr/>
          <p:nvPr/>
        </p:nvSpPr>
        <p:spPr>
          <a:xfrm>
            <a:off x="270697" y="4688730"/>
            <a:ext cx="2924246" cy="2130657"/>
          </a:xfrm>
          <a:prstGeom prst="cloud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500" b="1" spc="-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えいえんの</a:t>
            </a:r>
            <a:endParaRPr lang="en-US" altLang="ja-JP" sz="2500" b="1" spc="-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500" b="1" spc="-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やくそく</a:t>
            </a:r>
            <a:endParaRPr lang="ko-KR" altLang="en-US" sz="2500" b="1" spc="-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pic>
        <p:nvPicPr>
          <p:cNvPr id="6" name="Picture 1" descr="신분권세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384" y="2375854"/>
            <a:ext cx="2275998" cy="2446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AutoShape 2"/>
          <p:cNvSpPr>
            <a:spLocks/>
          </p:cNvSpPr>
          <p:nvPr/>
        </p:nvSpPr>
        <p:spPr bwMode="auto">
          <a:xfrm>
            <a:off x="5455711" y="728573"/>
            <a:ext cx="841274" cy="1083281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 rotWithShape="0">
            <a:gsLst>
              <a:gs pos="0">
                <a:srgbClr val="FF2600"/>
              </a:gs>
              <a:gs pos="100000">
                <a:srgbClr val="941100"/>
              </a:gs>
            </a:gsLst>
            <a:lin ang="5400000"/>
          </a:gradFill>
          <a:ln>
            <a:noFill/>
          </a:ln>
          <a:effectLst>
            <a:outerShdw blurRad="1016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>
              <a:defRPr/>
            </a:pP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일반체" charset="0"/>
              </a:rPr>
              <a:t>かみのこども</a:t>
            </a:r>
            <a:endParaRPr lang="ko-KR" sz="2000" dirty="0">
              <a:solidFill>
                <a:srgbClr val="000000"/>
              </a:solidFill>
              <a:latin typeface="ＭＳ Ｐゴシック" panose="020B0600070205080204" pitchFamily="50" charset="-128"/>
              <a:ea typeface="KT&amp;G 상상제목 B" pitchFamily="2" charset="-127"/>
            </a:endParaRPr>
          </a:p>
        </p:txBody>
      </p:sp>
      <p:sp>
        <p:nvSpPr>
          <p:cNvPr id="11" name="AutoShape 3"/>
          <p:cNvSpPr>
            <a:spLocks/>
          </p:cNvSpPr>
          <p:nvPr/>
        </p:nvSpPr>
        <p:spPr bwMode="auto">
          <a:xfrm>
            <a:off x="3429761" y="2157886"/>
            <a:ext cx="841274" cy="1083281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 rotWithShape="0">
            <a:gsLst>
              <a:gs pos="0">
                <a:srgbClr val="531B93"/>
              </a:gs>
              <a:gs pos="100000">
                <a:srgbClr val="9437FF"/>
              </a:gs>
            </a:gsLst>
            <a:lin ang="5400000"/>
          </a:gradFill>
          <a:ln>
            <a:noFill/>
          </a:ln>
          <a:effectLst>
            <a:outerShdw blurRad="1016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>
              <a:defRPr/>
            </a:pPr>
            <a:r>
              <a:rPr lang="ja-JP" altLang="en-US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일반체" charset="0"/>
              </a:rPr>
              <a:t>せかいふくいんか</a:t>
            </a:r>
            <a:endParaRPr lang="ko-KR" dirty="0">
              <a:solidFill>
                <a:srgbClr val="000000"/>
              </a:solidFill>
              <a:latin typeface="ＭＳ Ｐゴシック" panose="020B0600070205080204" pitchFamily="50" charset="-128"/>
              <a:ea typeface="KT&amp;G 상상제목 B" pitchFamily="2" charset="-127"/>
            </a:endParaRPr>
          </a:p>
        </p:txBody>
      </p:sp>
      <p:sp>
        <p:nvSpPr>
          <p:cNvPr id="12" name="AutoShape 4"/>
          <p:cNvSpPr>
            <a:spLocks/>
          </p:cNvSpPr>
          <p:nvPr/>
        </p:nvSpPr>
        <p:spPr bwMode="auto">
          <a:xfrm>
            <a:off x="7628921" y="1544424"/>
            <a:ext cx="841274" cy="1083281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 rotWithShape="0">
            <a:gsLst>
              <a:gs pos="0">
                <a:srgbClr val="FF9300"/>
              </a:gs>
              <a:gs pos="100000">
                <a:srgbClr val="FF7E79"/>
              </a:gs>
            </a:gsLst>
            <a:lin ang="5400000"/>
          </a:gradFill>
          <a:ln>
            <a:noFill/>
          </a:ln>
          <a:effectLst>
            <a:outerShdw blurRad="1016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>
              <a:defRPr/>
            </a:pPr>
            <a:r>
              <a:rPr lang="ja-JP" altLang="en-US" sz="1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일반체" charset="0"/>
              </a:rPr>
              <a:t>せいれい</a:t>
            </a:r>
            <a:endParaRPr lang="en-US" altLang="ja-JP" sz="1600" b="1" dirty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일반체" charset="0"/>
            </a:endParaRPr>
          </a:p>
          <a:p>
            <a:pPr algn="ctr">
              <a:defRPr/>
            </a:pPr>
            <a:r>
              <a:rPr lang="ja-JP" altLang="en-US" sz="1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일반체" charset="0"/>
              </a:rPr>
              <a:t>みちびき</a:t>
            </a:r>
            <a:endParaRPr lang="ko-KR" sz="1600" dirty="0">
              <a:solidFill>
                <a:srgbClr val="000000"/>
              </a:solidFill>
              <a:latin typeface="ＭＳ Ｐゴシック" panose="020B0600070205080204" pitchFamily="50" charset="-128"/>
              <a:ea typeface="KT&amp;G 상상제목 B" pitchFamily="2" charset="-127"/>
            </a:endParaRPr>
          </a:p>
        </p:txBody>
      </p:sp>
      <p:sp>
        <p:nvSpPr>
          <p:cNvPr id="13" name="AutoShape 5"/>
          <p:cNvSpPr>
            <a:spLocks/>
          </p:cNvSpPr>
          <p:nvPr/>
        </p:nvSpPr>
        <p:spPr bwMode="auto">
          <a:xfrm>
            <a:off x="3429761" y="3739491"/>
            <a:ext cx="841274" cy="1082691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 rotWithShape="0">
            <a:gsLst>
              <a:gs pos="0">
                <a:srgbClr val="942193"/>
              </a:gs>
              <a:gs pos="100000">
                <a:srgbClr val="941751"/>
              </a:gs>
            </a:gsLst>
            <a:lin ang="5400000"/>
          </a:gradFill>
          <a:ln>
            <a:noFill/>
          </a:ln>
          <a:effectLst>
            <a:outerShdw blurRad="1016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>
              <a:defRPr/>
            </a:pPr>
            <a:r>
              <a:rPr lang="ja-JP" altLang="en-US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일반체" charset="0"/>
              </a:rPr>
              <a:t>てんごく</a:t>
            </a:r>
            <a:endParaRPr lang="en-US" altLang="ja-JP" b="1" dirty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일반체" charset="0"/>
            </a:endParaRPr>
          </a:p>
          <a:p>
            <a:pPr algn="ctr">
              <a:defRPr/>
            </a:pPr>
            <a:r>
              <a:rPr lang="ja-JP" altLang="en-US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일반체" charset="0"/>
              </a:rPr>
              <a:t>こくせき</a:t>
            </a:r>
            <a:endParaRPr lang="ko-KR" dirty="0">
              <a:solidFill>
                <a:srgbClr val="000000"/>
              </a:solidFill>
              <a:latin typeface="ＭＳ Ｐゴシック" panose="020B0600070205080204" pitchFamily="50" charset="-128"/>
              <a:ea typeface="KT&amp;G 상상제목 B" pitchFamily="2" charset="-127"/>
            </a:endParaRPr>
          </a:p>
        </p:txBody>
      </p:sp>
      <p:sp>
        <p:nvSpPr>
          <p:cNvPr id="14" name="AutoShape 6"/>
          <p:cNvSpPr>
            <a:spLocks/>
          </p:cNvSpPr>
          <p:nvPr/>
        </p:nvSpPr>
        <p:spPr bwMode="auto">
          <a:xfrm>
            <a:off x="6711974" y="4937678"/>
            <a:ext cx="840815" cy="1083281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 rotWithShape="0">
            <a:gsLst>
              <a:gs pos="0">
                <a:srgbClr val="00F900"/>
              </a:gs>
              <a:gs pos="100000">
                <a:srgbClr val="008F00"/>
              </a:gs>
            </a:gsLst>
            <a:lin ang="5400000"/>
          </a:gradFill>
          <a:ln>
            <a:noFill/>
          </a:ln>
          <a:effectLst>
            <a:outerShdw blurRad="1016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>
              <a:defRPr/>
            </a:pP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일반체" charset="0"/>
              </a:rPr>
              <a:t>サタン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일반체" charset="0"/>
            </a:endParaRPr>
          </a:p>
          <a:p>
            <a:pPr algn="ctr">
              <a:defRPr/>
            </a:pP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일반체" charset="0"/>
              </a:rPr>
              <a:t>しばる</a:t>
            </a:r>
            <a:endParaRPr lang="ko-KR" sz="2000" dirty="0">
              <a:solidFill>
                <a:srgbClr val="000000"/>
              </a:solidFill>
              <a:latin typeface="ＭＳ Ｐゴシック" panose="020B0600070205080204" pitchFamily="50" charset="-128"/>
              <a:ea typeface="KT&amp;G 상상제목 B" pitchFamily="2" charset="-127"/>
            </a:endParaRPr>
          </a:p>
        </p:txBody>
      </p:sp>
      <p:sp>
        <p:nvSpPr>
          <p:cNvPr id="15" name="AutoShape 7"/>
          <p:cNvSpPr>
            <a:spLocks/>
          </p:cNvSpPr>
          <p:nvPr/>
        </p:nvSpPr>
        <p:spPr bwMode="auto">
          <a:xfrm>
            <a:off x="4572000" y="5015631"/>
            <a:ext cx="883711" cy="1083281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 rotWithShape="0">
            <a:gsLst>
              <a:gs pos="0">
                <a:srgbClr val="0066C1"/>
              </a:gs>
              <a:gs pos="100000">
                <a:srgbClr val="094593"/>
              </a:gs>
            </a:gsLst>
            <a:lin ang="5400000"/>
          </a:gradFill>
          <a:ln>
            <a:noFill/>
          </a:ln>
          <a:effectLst>
            <a:outerShdw blurRad="1016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71437" tIns="71437" rIns="71437" bIns="71437" anchor="ctr"/>
          <a:lstStyle/>
          <a:p>
            <a:pPr algn="ctr">
              <a:defRPr/>
            </a:pPr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일반체" charset="0"/>
              </a:rPr>
              <a:t>みつかい</a:t>
            </a:r>
            <a:endParaRPr lang="en-US" altLang="ja-JP" sz="1400" b="1" dirty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일반체" charset="0"/>
            </a:endParaRPr>
          </a:p>
          <a:p>
            <a:pPr algn="ctr">
              <a:defRPr/>
            </a:pPr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일반체" charset="0"/>
              </a:rPr>
              <a:t>どういん</a:t>
            </a:r>
            <a:endParaRPr lang="ko-KR" sz="1400" dirty="0">
              <a:solidFill>
                <a:srgbClr val="000000"/>
              </a:solidFill>
              <a:latin typeface="ＭＳ Ｐゴシック" panose="020B0600070205080204" pitchFamily="50" charset="-128"/>
              <a:ea typeface="KT&amp;G 상상제목 B" pitchFamily="2" charset="-127"/>
            </a:endParaRPr>
          </a:p>
        </p:txBody>
      </p:sp>
      <p:sp>
        <p:nvSpPr>
          <p:cNvPr id="16" name="AutoShape 8"/>
          <p:cNvSpPr>
            <a:spLocks/>
          </p:cNvSpPr>
          <p:nvPr/>
        </p:nvSpPr>
        <p:spPr bwMode="auto">
          <a:xfrm>
            <a:off x="8100685" y="3402452"/>
            <a:ext cx="841274" cy="1082691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 rotWithShape="0">
            <a:gsLst>
              <a:gs pos="0">
                <a:srgbClr val="FFFC79"/>
              </a:gs>
              <a:gs pos="100000">
                <a:srgbClr val="FFFB00"/>
              </a:gs>
            </a:gsLst>
            <a:lin ang="5400000"/>
          </a:gradFill>
          <a:ln>
            <a:noFill/>
          </a:ln>
          <a:effectLst>
            <a:outerShdw blurRad="1016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>
              <a:defRPr/>
            </a:pPr>
            <a:r>
              <a:rPr lang="ja-JP" alt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일반체" charset="0"/>
              </a:rPr>
              <a:t>いのり</a:t>
            </a:r>
            <a:endParaRPr lang="en-US" altLang="ja-JP" sz="2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일반체" charset="0"/>
            </a:endParaRPr>
          </a:p>
          <a:p>
            <a:pPr algn="ctr">
              <a:defRPr/>
            </a:pPr>
            <a:r>
              <a:rPr lang="ja-JP" alt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일반체" charset="0"/>
              </a:rPr>
              <a:t>こたえ</a:t>
            </a:r>
            <a:endParaRPr lang="ko-KR" sz="2000" dirty="0">
              <a:solidFill>
                <a:srgbClr val="000000"/>
              </a:solidFill>
              <a:latin typeface="ＭＳ Ｐゴシック" panose="020B0600070205080204" pitchFamily="50" charset="-128"/>
              <a:ea typeface="KT&amp;G 상상제목 B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827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8" grpId="0" animBg="1" autoUpdateAnimBg="0"/>
      <p:bldP spid="11" grpId="0" animBg="1" autoUpdateAnimBg="0"/>
      <p:bldP spid="12" grpId="0" animBg="1" autoUpdateAnimBg="0"/>
      <p:bldP spid="13" grpId="0" animBg="1" autoUpdateAnimBg="0"/>
      <p:bldP spid="14" grpId="0" animBg="1" autoUpdateAnimBg="0"/>
      <p:bldP spid="15" grpId="0" animBg="1" autoUpdateAnimBg="0"/>
      <p:bldP spid="16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-35719" y="-5976"/>
            <a:ext cx="9144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688" y="1844824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Oval 3"/>
          <p:cNvSpPr>
            <a:spLocks/>
          </p:cNvSpPr>
          <p:nvPr/>
        </p:nvSpPr>
        <p:spPr bwMode="auto">
          <a:xfrm>
            <a:off x="539552" y="723305"/>
            <a:ext cx="892969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6" name="Oval 4"/>
          <p:cNvSpPr>
            <a:spLocks/>
          </p:cNvSpPr>
          <p:nvPr/>
        </p:nvSpPr>
        <p:spPr bwMode="auto">
          <a:xfrm>
            <a:off x="1432521" y="723305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7" name="Oval 5"/>
          <p:cNvSpPr>
            <a:spLocks/>
          </p:cNvSpPr>
          <p:nvPr/>
        </p:nvSpPr>
        <p:spPr bwMode="auto">
          <a:xfrm>
            <a:off x="2353379" y="723305"/>
            <a:ext cx="892969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を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8" name="Oval 6"/>
          <p:cNvSpPr>
            <a:spLocks/>
          </p:cNvSpPr>
          <p:nvPr/>
        </p:nvSpPr>
        <p:spPr bwMode="auto">
          <a:xfrm>
            <a:off x="3412622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し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9" name="Oval 7"/>
          <p:cNvSpPr>
            <a:spLocks/>
          </p:cNvSpPr>
          <p:nvPr/>
        </p:nvSpPr>
        <p:spPr bwMode="auto">
          <a:xfrm>
            <a:off x="5133453" y="723305"/>
            <a:ext cx="892969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0" name="Oval 8"/>
          <p:cNvSpPr>
            <a:spLocks/>
          </p:cNvSpPr>
          <p:nvPr/>
        </p:nvSpPr>
        <p:spPr bwMode="auto">
          <a:xfrm>
            <a:off x="6026422" y="723305"/>
            <a:ext cx="892969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1" name="Oval 9"/>
          <p:cNvSpPr>
            <a:spLocks/>
          </p:cNvSpPr>
          <p:nvPr/>
        </p:nvSpPr>
        <p:spPr bwMode="auto">
          <a:xfrm>
            <a:off x="6919391" y="688309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2" name="Oval 10"/>
          <p:cNvSpPr>
            <a:spLocks/>
          </p:cNvSpPr>
          <p:nvPr/>
        </p:nvSpPr>
        <p:spPr bwMode="auto">
          <a:xfrm>
            <a:off x="7812360" y="702846"/>
            <a:ext cx="892969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4" name="Oval 6"/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て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287515" y="2420888"/>
            <a:ext cx="8497529" cy="85063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みことばの　なかで</a:t>
            </a: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いちばん　こころに　のこった　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ことを</a:t>
            </a: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フォーラムしよう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332173" y="3822401"/>
            <a:ext cx="8473978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あゆんできた　３０ねんの　はじまり</a:t>
            </a:r>
            <a:endParaRPr kumimoji="0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－めされた　モーセ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に　ついて　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フォーラムしよう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82578" y="5237378"/>
            <a:ext cx="8473978" cy="783911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こんしゅう　じっせん　すること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を　フォーラムしよう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95536" y="83671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フォーラム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223067" y="828620"/>
            <a:ext cx="348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こく　いん　し　よう</a:t>
            </a:r>
          </a:p>
        </p:txBody>
      </p:sp>
    </p:spTree>
    <p:extLst>
      <p:ext uri="{BB962C8B-B14F-4D97-AF65-F5344CB8AC3E}">
        <p14:creationId xmlns:p14="http://schemas.microsoft.com/office/powerpoint/2010/main" val="34121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/>
          <p:cNvSpPr/>
          <p:nvPr/>
        </p:nvSpPr>
        <p:spPr>
          <a:xfrm>
            <a:off x="107504" y="427842"/>
            <a:ext cx="1584176" cy="936104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タラント</a:t>
            </a:r>
            <a:endParaRPr lang="ko-KR" altLang="en-US" sz="28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pic>
        <p:nvPicPr>
          <p:cNvPr id="3075" name="Picture 3" descr="C:\Users\Administrator\Desktop\기도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26233"/>
            <a:ext cx="7820025" cy="496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1835696" y="424729"/>
            <a:ext cx="3456384" cy="936104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きそ</a:t>
            </a:r>
            <a:r>
              <a:rPr lang="en-US" altLang="ko-KR" sz="28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,</a:t>
            </a:r>
            <a:r>
              <a:rPr lang="ja-JP" altLang="en-US" sz="28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もくひょう</a:t>
            </a:r>
            <a:r>
              <a:rPr lang="en-US" altLang="ko-KR" sz="28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,</a:t>
            </a:r>
          </a:p>
          <a:p>
            <a:pPr algn="ctr"/>
            <a:r>
              <a:rPr lang="ja-JP" altLang="en-US" sz="28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じこくひょう</a:t>
            </a:r>
            <a:endParaRPr lang="ko-KR" altLang="en-US" sz="28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5443761" y="427842"/>
            <a:ext cx="3491880" cy="936104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すくい</a:t>
            </a:r>
            <a:r>
              <a:rPr lang="en-US" altLang="ko-KR" sz="28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,</a:t>
            </a:r>
            <a:r>
              <a:rPr lang="ja-JP" altLang="en-US" sz="28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しょうにん</a:t>
            </a:r>
            <a:r>
              <a:rPr lang="en-US" altLang="ko-KR" sz="28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,</a:t>
            </a:r>
          </a:p>
          <a:p>
            <a:pPr algn="ctr"/>
            <a:r>
              <a:rPr lang="ja-JP" altLang="en-US" sz="28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せかいか</a:t>
            </a:r>
            <a:endParaRPr lang="ko-KR" altLang="en-US" sz="28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8E4917-4CAE-43C3-AE5A-D8251405A365}"/>
              </a:ext>
            </a:extLst>
          </p:cNvPr>
          <p:cNvSpPr txBox="1"/>
          <p:nvPr/>
        </p:nvSpPr>
        <p:spPr>
          <a:xfrm>
            <a:off x="5458213" y="2060848"/>
            <a:ext cx="3304703" cy="12873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kumimoji="1" lang="ja-JP" altLang="en-US" sz="1400" dirty="0"/>
              <a:t>かみさま　このじかん　イエス・キリストを</a:t>
            </a:r>
            <a:endParaRPr kumimoji="1" lang="en-US" altLang="ja-JP" sz="1400" dirty="0"/>
          </a:p>
          <a:p>
            <a:pPr algn="ctr">
              <a:lnSpc>
                <a:spcPts val="1900"/>
              </a:lnSpc>
            </a:pPr>
            <a:r>
              <a:rPr kumimoji="1" lang="ja-JP" altLang="en-US" sz="1400" dirty="0"/>
              <a:t>わたしの　しゅじんとして　おむかえします。</a:t>
            </a:r>
            <a:endParaRPr kumimoji="1" lang="en-US" altLang="ja-JP" sz="1400" dirty="0"/>
          </a:p>
          <a:p>
            <a:pPr algn="ctr">
              <a:lnSpc>
                <a:spcPts val="1900"/>
              </a:lnSpc>
            </a:pPr>
            <a:r>
              <a:rPr kumimoji="1" lang="ja-JP" altLang="en-US" sz="1400" dirty="0"/>
              <a:t>かみさま　わたしの　れいはいを　うけて</a:t>
            </a:r>
            <a:endParaRPr kumimoji="1" lang="en-US" altLang="ja-JP" sz="1400" dirty="0"/>
          </a:p>
          <a:p>
            <a:pPr algn="ctr">
              <a:lnSpc>
                <a:spcPts val="1900"/>
              </a:lnSpc>
            </a:pPr>
            <a:r>
              <a:rPr kumimoji="1" lang="ja-JP" altLang="en-US" sz="1400" dirty="0"/>
              <a:t>ください。わたしは　かみさま　だけで</a:t>
            </a:r>
            <a:endParaRPr kumimoji="1" lang="en-US" altLang="ja-JP" sz="1400" dirty="0"/>
          </a:p>
          <a:p>
            <a:pPr algn="ctr">
              <a:lnSpc>
                <a:spcPts val="1900"/>
              </a:lnSpc>
            </a:pPr>
            <a:r>
              <a:rPr kumimoji="1" lang="ja-JP" altLang="en-US" sz="1400" dirty="0"/>
              <a:t>しあわせです</a:t>
            </a:r>
            <a:endParaRPr kumimoji="1" lang="en-US" altLang="ja-JP" sz="14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A7106BA-EFCB-4D75-B60B-981ED7034682}"/>
              </a:ext>
            </a:extLst>
          </p:cNvPr>
          <p:cNvSpPr txBox="1"/>
          <p:nvPr/>
        </p:nvSpPr>
        <p:spPr>
          <a:xfrm>
            <a:off x="683568" y="3336727"/>
            <a:ext cx="2804088" cy="2152871"/>
          </a:xfrm>
          <a:prstGeom prst="ellipse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kumimoji="1" lang="ja-JP" altLang="en-US" sz="1400" dirty="0"/>
              <a:t>わたし　ひとりだけの</a:t>
            </a:r>
            <a:endParaRPr kumimoji="1" lang="en-US" altLang="ja-JP" sz="1400" dirty="0"/>
          </a:p>
          <a:p>
            <a:pPr algn="ctr">
              <a:lnSpc>
                <a:spcPts val="1900"/>
              </a:lnSpc>
            </a:pPr>
            <a:r>
              <a:rPr kumimoji="1" lang="ja-JP" altLang="en-US" sz="1400" dirty="0"/>
              <a:t>しあわせな　</a:t>
            </a:r>
            <a:endParaRPr kumimoji="1" lang="en-US" altLang="ja-JP" sz="1400" dirty="0"/>
          </a:p>
          <a:p>
            <a:pPr algn="ctr">
              <a:lnSpc>
                <a:spcPts val="1900"/>
              </a:lnSpc>
            </a:pPr>
            <a:r>
              <a:rPr kumimoji="1" lang="ja-JP" altLang="en-US" sz="1400" dirty="0"/>
              <a:t>この　じかん・・・</a:t>
            </a:r>
            <a:endParaRPr kumimoji="1" lang="en-US" altLang="ja-JP" sz="1400" dirty="0"/>
          </a:p>
          <a:p>
            <a:pPr algn="ctr">
              <a:lnSpc>
                <a:spcPts val="1900"/>
              </a:lnSpc>
            </a:pPr>
            <a:r>
              <a:rPr kumimoji="1" lang="ja-JP" altLang="en-US" sz="1400" dirty="0"/>
              <a:t>かみさまに　しゅうちゅうする　ときの　この</a:t>
            </a:r>
            <a:endParaRPr kumimoji="1" lang="en-US" altLang="ja-JP" sz="1400" dirty="0"/>
          </a:p>
          <a:p>
            <a:pPr algn="ctr">
              <a:lnSpc>
                <a:spcPts val="1900"/>
              </a:lnSpc>
            </a:pPr>
            <a:r>
              <a:rPr kumimoji="1" lang="ja-JP" altLang="en-US" sz="1400" dirty="0"/>
              <a:t>しあわせ・・・</a:t>
            </a:r>
            <a:endParaRPr kumimoji="1" lang="en-US" altLang="ja-JP" sz="1400" dirty="0"/>
          </a:p>
        </p:txBody>
      </p:sp>
    </p:spTree>
    <p:extLst>
      <p:ext uri="{BB962C8B-B14F-4D97-AF65-F5344CB8AC3E}">
        <p14:creationId xmlns:p14="http://schemas.microsoft.com/office/powerpoint/2010/main" val="4162692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260648"/>
            <a:ext cx="9190123" cy="1152128"/>
          </a:xfrm>
          <a:solidFill>
            <a:schemeClr val="tx1"/>
          </a:solidFill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2000" b="1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56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lang="ja-JP" altLang="en-US" sz="56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モーセの　しょうがい</a:t>
            </a:r>
            <a:br>
              <a:rPr lang="en-US" altLang="ja-JP" sz="56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56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lang="ko-KR" altLang="en-US" sz="56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HY헤드라인M" pitchFamily="18" charset="-127"/>
              </a:rPr>
              <a:t> </a:t>
            </a:r>
            <a:r>
              <a:rPr lang="en-US" altLang="ko-KR" sz="56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 </a:t>
            </a:r>
            <a:r>
              <a:rPr lang="ja-JP" altLang="en-US" sz="56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おうきゅう</a:t>
            </a:r>
            <a:r>
              <a:rPr lang="ko-KR" altLang="en-US" sz="56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HY헤드라인M" pitchFamily="18" charset="-127"/>
              </a:rPr>
              <a:t> </a:t>
            </a:r>
            <a:r>
              <a:rPr lang="en-US" altLang="ko-KR" sz="56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40</a:t>
            </a:r>
            <a:r>
              <a:rPr lang="ja-JP" altLang="en-US" sz="56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ねん</a:t>
            </a:r>
            <a:endParaRPr lang="ko-KR" altLang="en-US" sz="56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pic>
        <p:nvPicPr>
          <p:cNvPr id="6" name="Picture 2" descr="C:\Users\Administrator\Desktop\바탕화면\학원복음화\자료\모세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788944"/>
            <a:ext cx="5688632" cy="478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14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오각형 1"/>
          <p:cNvSpPr/>
          <p:nvPr/>
        </p:nvSpPr>
        <p:spPr>
          <a:xfrm>
            <a:off x="57875" y="531027"/>
            <a:ext cx="2569910" cy="1295463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8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28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おうじょの</a:t>
            </a:r>
            <a:endParaRPr lang="en-US" altLang="ja-JP" sz="2800" spc="-3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8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むすこ</a:t>
            </a:r>
            <a:endParaRPr lang="en-US" altLang="ko-KR" sz="2500" spc="-3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8" name="오각형 7"/>
          <p:cNvSpPr/>
          <p:nvPr/>
        </p:nvSpPr>
        <p:spPr>
          <a:xfrm>
            <a:off x="2915816" y="531027"/>
            <a:ext cx="2904622" cy="1295463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5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25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みんぞくの　</a:t>
            </a:r>
            <a:endParaRPr lang="en-US" altLang="ja-JP" sz="2500" spc="-3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5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くるしい　ろうどうを　みた</a:t>
            </a:r>
            <a:endParaRPr lang="ko-KR" altLang="en-US" sz="2500" spc="-3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울릉도B" pitchFamily="18" charset="-127"/>
            </a:endParaRPr>
          </a:p>
        </p:txBody>
      </p:sp>
      <p:sp>
        <p:nvSpPr>
          <p:cNvPr id="9" name="오각형 8"/>
          <p:cNvSpPr/>
          <p:nvPr/>
        </p:nvSpPr>
        <p:spPr>
          <a:xfrm>
            <a:off x="6156176" y="517061"/>
            <a:ext cx="2880320" cy="1295463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8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28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エジプトじんを</a:t>
            </a:r>
            <a:endParaRPr lang="en-US" altLang="ja-JP" sz="2800" spc="-3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8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ころす</a:t>
            </a:r>
            <a:endParaRPr lang="ko-KR" altLang="en-US" sz="2500" spc="-3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울릉도B" pitchFamily="18" charset="-127"/>
            </a:endParaRPr>
          </a:p>
        </p:txBody>
      </p:sp>
      <p:pic>
        <p:nvPicPr>
          <p:cNvPr id="1027" name="Picture 3" descr="C:\Users\Administrator\Desktop\바탕화면\학원복음화\자료\RT7\RT2모세\노예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830" y="1826490"/>
            <a:ext cx="6605693" cy="503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02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664"/>
            <a:ext cx="9255808" cy="6889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51520" y="240624"/>
            <a:ext cx="9144000" cy="864096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4800" spc="-20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5600" b="1" dirty="0">
                <a:ln w="3175" cmpd="sng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5600" b="1" dirty="0">
                <a:ln w="3175" cmpd="sng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ミデヤン</a:t>
            </a:r>
            <a:r>
              <a:rPr lang="en-US" altLang="ko-KR" sz="5600" b="1" dirty="0">
                <a:ln w="3175" cmpd="sng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40</a:t>
            </a:r>
            <a:r>
              <a:rPr lang="ja-JP" altLang="en-US" sz="5600" b="1" dirty="0">
                <a:ln w="3175" cmpd="sng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ねん</a:t>
            </a:r>
            <a:endParaRPr lang="ko-KR" altLang="en-US" sz="5600" b="1" dirty="0">
              <a:ln w="3175" cmpd="sng">
                <a:solidFill>
                  <a:schemeClr val="bg1"/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6" name="오각형 5"/>
          <p:cNvSpPr/>
          <p:nvPr/>
        </p:nvSpPr>
        <p:spPr>
          <a:xfrm>
            <a:off x="323528" y="1570019"/>
            <a:ext cx="2808312" cy="1295463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4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24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イテロの　いえへ</a:t>
            </a:r>
            <a:endParaRPr lang="ko-KR" altLang="en-US" sz="2500" spc="-3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울릉도B" pitchFamily="18" charset="-127"/>
            </a:endParaRPr>
          </a:p>
        </p:txBody>
      </p:sp>
      <p:sp>
        <p:nvSpPr>
          <p:cNvPr id="7" name="오각형 6"/>
          <p:cNvSpPr/>
          <p:nvPr/>
        </p:nvSpPr>
        <p:spPr>
          <a:xfrm>
            <a:off x="323528" y="3140968"/>
            <a:ext cx="2088232" cy="1295463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4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24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ひつじかい</a:t>
            </a:r>
            <a:endParaRPr lang="en-US" altLang="ja-JP" sz="2400" spc="-3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せいかつ</a:t>
            </a:r>
            <a:endParaRPr lang="en-US" altLang="ko-KR" sz="2500" spc="-3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8" name="오각형 7"/>
          <p:cNvSpPr/>
          <p:nvPr/>
        </p:nvSpPr>
        <p:spPr>
          <a:xfrm>
            <a:off x="323528" y="4725144"/>
            <a:ext cx="3096344" cy="1295463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4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24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イテロの</a:t>
            </a:r>
            <a:endParaRPr lang="en-US" altLang="ja-JP" sz="2400" spc="-3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むこに　なる</a:t>
            </a:r>
            <a:endParaRPr lang="en-US" altLang="ko-KR" sz="2400" spc="-3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0" name="Picture 1" descr="레위 남자 레위 여자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623" y="1570018"/>
            <a:ext cx="3715246" cy="4626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580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2758" y="260648"/>
            <a:ext cx="9144000" cy="1008111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4800" spc="-20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56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56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あらの　せいかつ</a:t>
            </a:r>
            <a:endParaRPr lang="ko-KR" altLang="en-US" sz="56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5" name="오각형 4"/>
          <p:cNvSpPr/>
          <p:nvPr/>
        </p:nvSpPr>
        <p:spPr>
          <a:xfrm>
            <a:off x="467544" y="1556792"/>
            <a:ext cx="3336838" cy="1295463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8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28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かみさまに</a:t>
            </a:r>
            <a:endParaRPr lang="en-US" altLang="ja-JP" sz="2800" spc="-3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8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めされる</a:t>
            </a:r>
            <a:endParaRPr lang="ko-KR" altLang="en-US" sz="2500" spc="-3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울릉도B" pitchFamily="18" charset="-127"/>
            </a:endParaRPr>
          </a:p>
        </p:txBody>
      </p:sp>
      <p:sp>
        <p:nvSpPr>
          <p:cNvPr id="6" name="오각형 5"/>
          <p:cNvSpPr/>
          <p:nvPr/>
        </p:nvSpPr>
        <p:spPr>
          <a:xfrm>
            <a:off x="4427984" y="1542911"/>
            <a:ext cx="2016224" cy="1295463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5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25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けいやく</a:t>
            </a:r>
            <a:endParaRPr lang="en-US" altLang="ja-JP" sz="2500" spc="-3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5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かいふく</a:t>
            </a:r>
            <a:endParaRPr lang="ko-KR" altLang="en-US" sz="2500" spc="-3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울릉도B" pitchFamily="18" charset="-127"/>
            </a:endParaRPr>
          </a:p>
        </p:txBody>
      </p:sp>
      <p:sp>
        <p:nvSpPr>
          <p:cNvPr id="8" name="오각형 7"/>
          <p:cNvSpPr/>
          <p:nvPr/>
        </p:nvSpPr>
        <p:spPr>
          <a:xfrm>
            <a:off x="6900726" y="1542911"/>
            <a:ext cx="2065164" cy="1295463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8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25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しめい</a:t>
            </a:r>
            <a:endParaRPr lang="en-US" altLang="ja-JP" sz="2500" spc="-3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5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かいふく</a:t>
            </a:r>
            <a:endParaRPr lang="ko-KR" altLang="en-US" sz="2500" spc="-3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울릉도B" pitchFamily="18" charset="-127"/>
            </a:endParaRPr>
          </a:p>
        </p:txBody>
      </p:sp>
      <p:pic>
        <p:nvPicPr>
          <p:cNvPr id="10" name="제사장 어린양 희생제사 제사 대제사장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987" y="2852254"/>
            <a:ext cx="5434321" cy="4165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4109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dministrator\Desktop\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769514"/>
            <a:ext cx="6576828" cy="493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2758" y="260648"/>
            <a:ext cx="9144000" cy="1008111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4800" spc="-20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56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56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あらの　せいかつ</a:t>
            </a:r>
            <a:endParaRPr lang="ko-KR" altLang="en-US" sz="56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5" name="오각형 4"/>
          <p:cNvSpPr/>
          <p:nvPr/>
        </p:nvSpPr>
        <p:spPr>
          <a:xfrm>
            <a:off x="467543" y="1537034"/>
            <a:ext cx="5760641" cy="108012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40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40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かみさまから　めされる</a:t>
            </a:r>
            <a:endParaRPr lang="ko-KR" altLang="en-US" sz="4000" spc="-3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울릉도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5634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2758" y="260648"/>
            <a:ext cx="9144000" cy="1008111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4800" spc="-20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56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56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あらの　せいかつ</a:t>
            </a:r>
            <a:endParaRPr lang="ko-KR" altLang="en-US" sz="56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6" name="오각형 5"/>
          <p:cNvSpPr/>
          <p:nvPr/>
        </p:nvSpPr>
        <p:spPr>
          <a:xfrm>
            <a:off x="1187624" y="1542911"/>
            <a:ext cx="2952328" cy="1094002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40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40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けいやく</a:t>
            </a:r>
            <a:endParaRPr lang="en-US" altLang="ja-JP" sz="4000" spc="-3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0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かいふく</a:t>
            </a:r>
            <a:endParaRPr lang="ko-KR" altLang="en-US" sz="4000" spc="-3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울릉도B" pitchFamily="18" charset="-127"/>
            </a:endParaRPr>
          </a:p>
        </p:txBody>
      </p:sp>
      <p:pic>
        <p:nvPicPr>
          <p:cNvPr id="10" name="제사장 어린양 희생제사 제사 대제사자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06975"/>
            <a:ext cx="2442218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7" name="피제사 희생제사 대제사장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774" y="3730352"/>
            <a:ext cx="1334178" cy="2362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3074" name="Picture 2" descr="C:\Users\Administrator\Desktop\바탕화면\학원복음화\자료\RT7\RT2모세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466" y="2492897"/>
            <a:ext cx="5040676" cy="438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549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2758" y="260648"/>
            <a:ext cx="9144000" cy="1008111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4800" spc="-20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56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56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あらの　せいかつ</a:t>
            </a:r>
            <a:endParaRPr lang="ko-KR" altLang="en-US" sz="56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8" name="오각형 7"/>
          <p:cNvSpPr/>
          <p:nvPr/>
        </p:nvSpPr>
        <p:spPr>
          <a:xfrm>
            <a:off x="6228184" y="503346"/>
            <a:ext cx="2712550" cy="1021994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40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40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しめい</a:t>
            </a:r>
            <a:endParaRPr lang="en-US" altLang="ja-JP" sz="4000" spc="-3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0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かいふく</a:t>
            </a:r>
            <a:endParaRPr lang="ko-KR" altLang="en-US" sz="4000" spc="-3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울릉도B" pitchFamily="18" charset="-127"/>
            </a:endParaRPr>
          </a:p>
        </p:txBody>
      </p:sp>
      <p:pic>
        <p:nvPicPr>
          <p:cNvPr id="17" name="pasted-image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38" y="1781921"/>
            <a:ext cx="7026921" cy="5076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8143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18579</TotalTime>
  <Words>290</Words>
  <Application>Microsoft Office PowerPoint</Application>
  <PresentationFormat>画面に合わせる (4:3)</PresentationFormat>
  <Paragraphs>84</Paragraphs>
  <Slides>11</Slides>
  <Notes>9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11</vt:i4>
      </vt:variant>
    </vt:vector>
  </HeadingPairs>
  <TitlesOfParts>
    <vt:vector size="19" baseType="lpstr">
      <vt:lpstr>(3) 양평군체 B</vt:lpstr>
      <vt:lpstr>HY견고딕</vt:lpstr>
      <vt:lpstr>HY강M</vt:lpstr>
      <vt:lpstr>HY울릉도B</vt:lpstr>
      <vt:lpstr>맑은 고딕</vt:lpstr>
      <vt:lpstr>ＭＳ Ｐゴシック</vt:lpstr>
      <vt:lpstr>Arial</vt:lpstr>
      <vt:lpstr>Office 테마</vt:lpstr>
      <vt:lpstr>  あゆんできた　30ねんの　はじまり       モーセが　かみさまに 　　　　めされました</vt:lpstr>
      <vt:lpstr>PowerPoint プレゼンテーション</vt:lpstr>
      <vt:lpstr> 1. モーセの　しょうがい 　　 – おうきゅう 40ねん</vt:lpstr>
      <vt:lpstr>PowerPoint プレゼンテーション</vt:lpstr>
      <vt:lpstr> 2. ミデヤン40ねん</vt:lpstr>
      <vt:lpstr> 3. あらの　せいかつ</vt:lpstr>
      <vt:lpstr> 3. あらの　せいかつ</vt:lpstr>
      <vt:lpstr> 3. あらの　せいかつ</vt:lpstr>
      <vt:lpstr> 3. あらの　せいかつ</vt:lpstr>
      <vt:lpstr>PowerPoint プレゼンテーション</vt:lpstr>
      <vt:lpstr>PowerPoint プレゼンテーション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제14과   유 일 성</dc:title>
  <dc:creator>Registered User</dc:creator>
  <cp:lastModifiedBy>sasaki ちかこ</cp:lastModifiedBy>
  <cp:revision>567</cp:revision>
  <dcterms:created xsi:type="dcterms:W3CDTF">2019-04-04T19:07:56Z</dcterms:created>
  <dcterms:modified xsi:type="dcterms:W3CDTF">2020-05-09T09:27:04Z</dcterms:modified>
</cp:coreProperties>
</file>