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519" r:id="rId3"/>
    <p:sldId id="274" r:id="rId4"/>
    <p:sldId id="481" r:id="rId5"/>
    <p:sldId id="482" r:id="rId6"/>
    <p:sldId id="455" r:id="rId7"/>
    <p:sldId id="416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  <a:srgbClr val="66CCFF"/>
    <a:srgbClr val="008000"/>
    <a:srgbClr val="00CC00"/>
    <a:srgbClr val="CCCC00"/>
    <a:srgbClr val="FFFF99"/>
    <a:srgbClr val="8E8B00"/>
    <a:srgbClr val="B4B000"/>
    <a:srgbClr val="DB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48" autoAdjust="0"/>
    <p:restoredTop sz="93165" autoAdjust="0"/>
  </p:normalViewPr>
  <p:slideViewPr>
    <p:cSldViewPr>
      <p:cViewPr varScale="1">
        <p:scale>
          <a:sx n="95" d="100"/>
          <a:sy n="95" d="100"/>
        </p:scale>
        <p:origin x="10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3E538-B387-4CC6-87FD-024D15D86C4B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DE2F2-D0B9-4F36-9CAA-0EFF56D09ED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180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1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미디안광야</a:t>
            </a:r>
            <a:r>
              <a:rPr lang="ko-KR" altLang="en-US" dirty="0"/>
              <a:t> 출처 </a:t>
            </a:r>
            <a:r>
              <a:rPr lang="en-US" altLang="ko-KR" dirty="0"/>
              <a:t>: https://blog.naver.com/hb_youth/221343154239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0690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CDE2F2-D0B9-4F36-9CAA-0EFF56D09ED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571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2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2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42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3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862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11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269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810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40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89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1145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AD451-2019-4A62-B950-CCB851E13339}" type="datetimeFigureOut">
              <a:rPr lang="ko-KR" altLang="en-US" smtClean="0"/>
              <a:t>2020-05-22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E07B3-9F6C-4452-962B-1A42FE903C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300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4950737" cy="79208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ja-JP" altLang="en-US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しゅつエジプトき</a:t>
            </a:r>
            <a:r>
              <a:rPr lang="ko-KR" altLang="en-US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lang="en-US" altLang="ko-KR" sz="4500" b="1" dirty="0">
                <a:solidFill>
                  <a:srgbClr val="002060"/>
                </a:solidFill>
                <a:effectLst>
                  <a:glow rad="635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itchFamily="18" charset="-127"/>
                <a:ea typeface="HY강M" pitchFamily="18" charset="-127"/>
              </a:rPr>
              <a:t>4:24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912919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  <a:t> </a:t>
            </a:r>
            <a:br>
              <a:rPr lang="en-US" altLang="ko-KR" sz="60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(3) 양평군체 B" pitchFamily="18" charset="-127"/>
                <a:ea typeface="(3) 양평군체 B" pitchFamily="18" charset="-127"/>
              </a:rPr>
            </a:b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あゆんできた　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</a:t>
            </a:r>
            <a:r>
              <a:rPr lang="ja-JP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</a:rPr>
              <a:t>ねんの　はじまり</a:t>
            </a:r>
            <a:r>
              <a:rPr lang="ko-KR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</a:t>
            </a:r>
            <a:r>
              <a:rPr lang="en-US" altLang="ko-KR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ko-KR" altLang="en-US" sz="4900" b="1" dirty="0">
                <a:ln w="18000">
                  <a:solidFill>
                    <a:prstClr val="white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ＭＳ Ｐゴシック" panose="020B0600070205080204" pitchFamily="50" charset="-128"/>
                <a:ea typeface="HY동녘B" pitchFamily="18" charset="-127"/>
              </a:rPr>
              <a:t>  </a:t>
            </a:r>
            <a:b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en-US" altLang="ko-KR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</a:t>
            </a:r>
            <a:r>
              <a:rPr lang="ja-JP" altLang="en-US" sz="88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　　</a:t>
            </a:r>
            <a:r>
              <a:rPr lang="ja-JP" altLang="en-US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モーセと　</a:t>
            </a:r>
            <a:br>
              <a:rPr lang="en-US" altLang="ja-JP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</a:br>
            <a:r>
              <a:rPr lang="ja-JP" altLang="en-US" sz="7200" b="1" dirty="0">
                <a:ln w="17780" cmpd="sng">
                  <a:solidFill>
                    <a:prstClr val="black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ＭＳ Ｐゴシック" panose="020B0600070205080204" pitchFamily="50" charset="-128"/>
              </a:rPr>
              <a:t>　　　　しゅつ　エジプト</a:t>
            </a:r>
            <a:endParaRPr lang="ko-KR" altLang="en-US" sz="7200" b="1" dirty="0">
              <a:ln w="18000">
                <a:solidFill>
                  <a:schemeClr val="bg1"/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" name="Picture 2" descr="모세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868143" y="2780928"/>
            <a:ext cx="2414529" cy="4020516"/>
          </a:xfrm>
          <a:prstGeom prst="rect">
            <a:avLst/>
          </a:prstGeom>
          <a:noFill/>
          <a:ln>
            <a:noFill/>
          </a:ln>
          <a:effectLst>
            <a:outerShdw blurRad="63500" dist="330544" dir="80724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3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427842"/>
            <a:ext cx="1584176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タラント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3075" name="Picture 3" descr="C:\Users\Administrator\Desktop\기도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26233"/>
            <a:ext cx="7820025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1835696" y="424729"/>
            <a:ext cx="3456384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きそ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もくひょう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じこくひょう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443761" y="427842"/>
            <a:ext cx="3491880" cy="936104"/>
          </a:xfrm>
          <a:prstGeom prst="roundRect">
            <a:avLst/>
          </a:prstGeom>
          <a:solidFill>
            <a:srgbClr val="008000"/>
          </a:solidFill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しょうにん</a:t>
            </a:r>
            <a:r>
              <a:rPr lang="en-US" altLang="ko-KR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</a:p>
          <a:p>
            <a:pPr algn="ctr"/>
            <a:r>
              <a:rPr lang="ja-JP" altLang="en-US" sz="2800" b="1" dirty="0">
                <a:ln w="2857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0" dist="38100" dir="2400000" algn="tl" rotWithShape="0">
                    <a:prstClr val="black">
                      <a:alpha val="40000"/>
                    </a:prst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せかいか</a:t>
            </a:r>
            <a:endParaRPr lang="ko-KR" altLang="en-US" sz="2800" b="1" dirty="0">
              <a:ln w="2857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127000" dist="38100" dir="2400000" algn="tl" rotWithShape="0">
                  <a:prstClr val="black">
                    <a:alpha val="40000"/>
                  </a:prst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8E4917-4CAE-43C3-AE5A-D8251405A365}"/>
              </a:ext>
            </a:extLst>
          </p:cNvPr>
          <p:cNvSpPr txBox="1"/>
          <p:nvPr/>
        </p:nvSpPr>
        <p:spPr>
          <a:xfrm>
            <a:off x="5458213" y="2060848"/>
            <a:ext cx="3304703" cy="12873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　このじかん　イエス・キリストを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わたしの　しゅじんとして　おむかえします。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　わたしの　れいはいを　うけて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ください。わたしは　かみさま　だけで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しあわせです</a:t>
            </a:r>
            <a:endParaRPr kumimoji="1" lang="en-US" altLang="ja-JP" sz="1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7106BA-EFCB-4D75-B60B-981ED7034682}"/>
              </a:ext>
            </a:extLst>
          </p:cNvPr>
          <p:cNvSpPr txBox="1"/>
          <p:nvPr/>
        </p:nvSpPr>
        <p:spPr>
          <a:xfrm>
            <a:off x="683568" y="3336727"/>
            <a:ext cx="2804088" cy="2152871"/>
          </a:xfrm>
          <a:prstGeom prst="ellipse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わたし　ひとりだけの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しあわせな　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この　じかん・・・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かみさまに　しゅうちゅうする　ときの　この</a:t>
            </a:r>
            <a:endParaRPr kumimoji="1" lang="en-US" altLang="ja-JP" sz="1400" dirty="0"/>
          </a:p>
          <a:p>
            <a:pPr algn="ctr">
              <a:lnSpc>
                <a:spcPts val="1900"/>
              </a:lnSpc>
            </a:pPr>
            <a:r>
              <a:rPr kumimoji="1" lang="ja-JP" altLang="en-US" sz="1400" dirty="0"/>
              <a:t>しあわせ・・・</a:t>
            </a:r>
            <a:endParaRPr kumimoji="1"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4162692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화염.mp3" descr="화염.mp3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0643" y="-3333751"/>
            <a:ext cx="530064" cy="26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9190123" cy="1152128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2000" b="1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エジプトに　もどりました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685614" y="1917511"/>
            <a:ext cx="2520280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イテロの</a:t>
            </a:r>
            <a:endParaRPr lang="en-US" altLang="ja-JP" sz="28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きょか</a:t>
            </a:r>
            <a:endParaRPr lang="en-US" altLang="ko-KR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744252" y="3501687"/>
            <a:ext cx="2592288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かみさまの</a:t>
            </a:r>
            <a:endParaRPr lang="en-US" altLang="ja-JP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5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じょげん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8" name="오각형 7"/>
          <p:cNvSpPr/>
          <p:nvPr/>
        </p:nvSpPr>
        <p:spPr>
          <a:xfrm>
            <a:off x="741462" y="5085863"/>
            <a:ext cx="3168352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 </a:t>
            </a:r>
            <a:r>
              <a:rPr lang="ja-JP" altLang="en-US" sz="28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かみの　つえ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pic>
        <p:nvPicPr>
          <p:cNvPr id="9" name="Picture 2" descr="모세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868144" y="1622325"/>
            <a:ext cx="3110331" cy="5179119"/>
          </a:xfrm>
          <a:prstGeom prst="rect">
            <a:avLst/>
          </a:prstGeom>
          <a:noFill/>
          <a:ln>
            <a:noFill/>
          </a:ln>
          <a:effectLst>
            <a:outerShdw blurRad="63500" dist="330544" dir="8072444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1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240624"/>
            <a:ext cx="9144000" cy="8640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5600" b="1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モーセの　てんかんてん</a:t>
            </a:r>
            <a:endParaRPr lang="ko-KR" altLang="en-US" sz="5600" b="1" dirty="0">
              <a:ln w="317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>
            <a:off x="323528" y="1484784"/>
            <a:ext cx="4752528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モーセを　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ころうそうと　されました</a:t>
            </a:r>
            <a:endParaRPr lang="ko-KR" altLang="en-US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울릉도B" pitchFamily="18" charset="-127"/>
            </a:endParaRPr>
          </a:p>
        </p:txBody>
      </p:sp>
      <p:sp>
        <p:nvSpPr>
          <p:cNvPr id="7" name="오각형 6"/>
          <p:cNvSpPr/>
          <p:nvPr/>
        </p:nvSpPr>
        <p:spPr>
          <a:xfrm>
            <a:off x="296380" y="4869160"/>
            <a:ext cx="8596100" cy="1295463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HY울릉도B" pitchFamily="18" charset="-127"/>
              </a:rPr>
              <a:t> </a:t>
            </a:r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モーセの　つま　チッポラが　むすこに　かつれいを　した　とき</a:t>
            </a:r>
            <a:endParaRPr lang="en-US" altLang="ja-JP" sz="24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spc="-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かみさまが　モーセを　はなされました</a:t>
            </a:r>
            <a:endParaRPr lang="en-US" altLang="ko-KR" sz="2500" spc="-3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5" name="3과 메인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6516216" y="1497732"/>
            <a:ext cx="1838456" cy="38324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기도 남자 렘넌트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417873" y="2132515"/>
            <a:ext cx="2470317" cy="28982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580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화살표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76" y="-4063"/>
            <a:ext cx="5579662" cy="657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51520" y="811693"/>
            <a:ext cx="9144000" cy="1008111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en-US" altLang="ko-KR" sz="4800" spc="-200" dirty="0">
                <a:ln w="11430">
                  <a:solidFill>
                    <a:schemeClr val="bg1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しゅつエジプトと</a:t>
            </a:r>
            <a:br>
              <a:rPr lang="en-US" altLang="ja-JP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5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１０のわざわい</a:t>
            </a:r>
            <a:endParaRPr lang="ko-KR" altLang="en-US" sz="5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ＭＳ Ｐゴシック" panose="020B0600070205080204" pitchFamily="50" charset="-128"/>
              <a:ea typeface="HY헤드라인M" pitchFamily="18" charset="-127"/>
            </a:endParaRPr>
          </a:p>
        </p:txBody>
      </p:sp>
      <p:pic>
        <p:nvPicPr>
          <p:cNvPr id="15" name="하이라이트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1054830"/>
            <a:ext cx="3041384" cy="562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개구리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13" y="1077370"/>
            <a:ext cx="904445" cy="70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7" name="피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440" y="286609"/>
            <a:ext cx="1575560" cy="5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8" name="이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388" y="1428521"/>
            <a:ext cx="903290" cy="56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9" name="파리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060" y="2132183"/>
            <a:ext cx="720785" cy="5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0" name="악질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69" y="2466411"/>
            <a:ext cx="1938262" cy="59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1" name="독종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21" y="3328070"/>
            <a:ext cx="894049" cy="10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2" name="우박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61" y="3560282"/>
            <a:ext cx="1483152" cy="98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" name="흑암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78" y="4953622"/>
            <a:ext cx="1158568" cy="10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4" name="메뚜기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6" y="4413016"/>
            <a:ext cx="995698" cy="7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5" name="문설주 양의 피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12" y="5601311"/>
            <a:ext cx="1311042" cy="108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7" name="구름 불 기둥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58953"/>
            <a:ext cx="2088232" cy="211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10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grpId="0" nodeType="withEffect">
                                  <p:stCondLst>
                                    <p:cond delay="1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32" fill="hold" grpId="0" nodeType="withEffect">
                                  <p:stCondLst>
                                    <p:cond delay="2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2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grpId="0" nodeType="withEffect">
                                  <p:stCondLst>
                                    <p:cond delay="3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grpId="0" nodeType="withEffect">
                                  <p:stCondLst>
                                    <p:cond delay="4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grpId="0" nodeType="withEffect">
                                  <p:stCondLst>
                                    <p:cond delay="5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32" fill="hold" grpId="0" nodeType="withEffect">
                                  <p:stCondLst>
                                    <p:cond delay="6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구름 2"/>
          <p:cNvSpPr/>
          <p:nvPr/>
        </p:nvSpPr>
        <p:spPr>
          <a:xfrm>
            <a:off x="155000" y="283466"/>
            <a:ext cx="2771800" cy="197349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ちせい</a:t>
            </a:r>
            <a:endParaRPr lang="ko-KR" altLang="en-US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9" name="구름 8"/>
          <p:cNvSpPr/>
          <p:nvPr/>
        </p:nvSpPr>
        <p:spPr>
          <a:xfrm>
            <a:off x="323528" y="2406762"/>
            <a:ext cx="2871415" cy="2016223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れいせい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sp>
        <p:nvSpPr>
          <p:cNvPr id="10" name="구름 9"/>
          <p:cNvSpPr/>
          <p:nvPr/>
        </p:nvSpPr>
        <p:spPr>
          <a:xfrm>
            <a:off x="270697" y="4688730"/>
            <a:ext cx="2924246" cy="2130657"/>
          </a:xfrm>
          <a:prstGeom prst="cloud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えいえんの</a:t>
            </a:r>
            <a:endParaRPr lang="en-US" altLang="ja-JP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500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けいやく</a:t>
            </a:r>
            <a:endParaRPr lang="ko-KR" altLang="en-US" sz="2500" b="1" spc="-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Ｐゴシック" panose="020B0600070205080204" pitchFamily="50" charset="-128"/>
              <a:ea typeface="HY견고딕" pitchFamily="18" charset="-127"/>
            </a:endParaRPr>
          </a:p>
        </p:txBody>
      </p:sp>
      <p:pic>
        <p:nvPicPr>
          <p:cNvPr id="5" name="Picture 1" descr="신분권세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488" y="810008"/>
            <a:ext cx="4847059" cy="520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7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34" charset="-127"/>
              <a:cs typeface="+mn-cs"/>
            </a:endParaRPr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688" y="1844824"/>
            <a:ext cx="96632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Oval 3"/>
          <p:cNvSpPr>
            <a:spLocks/>
          </p:cNvSpPr>
          <p:nvPr/>
        </p:nvSpPr>
        <p:spPr bwMode="auto">
          <a:xfrm>
            <a:off x="539552" y="723305"/>
            <a:ext cx="892969" cy="892969"/>
          </a:xfrm>
          <a:prstGeom prst="ellipse">
            <a:avLst/>
          </a:prstGeom>
          <a:solidFill>
            <a:srgbClr val="FF00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6" name="Oval 4"/>
          <p:cNvSpPr>
            <a:spLocks/>
          </p:cNvSpPr>
          <p:nvPr/>
        </p:nvSpPr>
        <p:spPr bwMode="auto">
          <a:xfrm>
            <a:off x="1432521" y="723305"/>
            <a:ext cx="892969" cy="892969"/>
          </a:xfrm>
          <a:prstGeom prst="ellipse">
            <a:avLst/>
          </a:prstGeom>
          <a:solidFill>
            <a:srgbClr val="FF530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7" name="Oval 5"/>
          <p:cNvSpPr>
            <a:spLocks/>
          </p:cNvSpPr>
          <p:nvPr/>
        </p:nvSpPr>
        <p:spPr bwMode="auto">
          <a:xfrm>
            <a:off x="2353379" y="723305"/>
            <a:ext cx="892969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を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8" name="Oval 6"/>
          <p:cNvSpPr>
            <a:spLocks/>
          </p:cNvSpPr>
          <p:nvPr/>
        </p:nvSpPr>
        <p:spPr bwMode="auto">
          <a:xfrm>
            <a:off x="3412622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し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59" name="Oval 7"/>
          <p:cNvSpPr>
            <a:spLocks/>
          </p:cNvSpPr>
          <p:nvPr/>
        </p:nvSpPr>
        <p:spPr bwMode="auto">
          <a:xfrm>
            <a:off x="5133453" y="723305"/>
            <a:ext cx="892969" cy="892969"/>
          </a:xfrm>
          <a:prstGeom prst="ellipse">
            <a:avLst/>
          </a:prstGeom>
          <a:solidFill>
            <a:srgbClr val="003DCC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0" name="Oval 8"/>
          <p:cNvSpPr>
            <a:spLocks/>
          </p:cNvSpPr>
          <p:nvPr/>
        </p:nvSpPr>
        <p:spPr bwMode="auto">
          <a:xfrm>
            <a:off x="6026422" y="723305"/>
            <a:ext cx="892969" cy="892969"/>
          </a:xfrm>
          <a:prstGeom prst="ellipse">
            <a:avLst/>
          </a:prstGeom>
          <a:solidFill>
            <a:srgbClr val="001F67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1" name="Oval 9"/>
          <p:cNvSpPr>
            <a:spLocks/>
          </p:cNvSpPr>
          <p:nvPr/>
        </p:nvSpPr>
        <p:spPr bwMode="auto">
          <a:xfrm>
            <a:off x="6919391" y="688309"/>
            <a:ext cx="892969" cy="892969"/>
          </a:xfrm>
          <a:prstGeom prst="ellipse">
            <a:avLst/>
          </a:prstGeom>
          <a:solidFill>
            <a:srgbClr val="3B00A4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00362" name="Oval 10"/>
          <p:cNvSpPr>
            <a:spLocks/>
          </p:cNvSpPr>
          <p:nvPr/>
        </p:nvSpPr>
        <p:spPr bwMode="auto">
          <a:xfrm>
            <a:off x="7812360" y="702846"/>
            <a:ext cx="892969" cy="892969"/>
          </a:xfrm>
          <a:prstGeom prst="ellipse">
            <a:avLst/>
          </a:prstGeom>
          <a:solidFill>
            <a:srgbClr val="C632FD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HY울릉도B" pitchFamily="18" charset="-127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4" name="Oval 6"/>
          <p:cNvSpPr>
            <a:spLocks/>
          </p:cNvSpPr>
          <p:nvPr/>
        </p:nvSpPr>
        <p:spPr bwMode="auto">
          <a:xfrm>
            <a:off x="4089796" y="723305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76200" algn="ctr" rotWithShape="0">
              <a:schemeClr val="bg2">
                <a:alpha val="79999"/>
              </a:scheme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  <a:sym typeface="KT&amp;G 상상제목OTF B" charset="0"/>
              </a:rPr>
              <a:t>て</a:t>
            </a:r>
            <a:endParaRPr kumimoji="0" lang="ko-KR" altLang="en-US" sz="4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ＭＳ Ｐゴシック" panose="020B0600070205080204" pitchFamily="50" charset="-128"/>
              <a:ea typeface="HY울릉도B" pitchFamily="18" charset="-127"/>
              <a:cs typeface="+mn-cs"/>
              <a:sym typeface="KT&amp;G 상상제목OTF B" charset="0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87515" y="2420888"/>
            <a:ext cx="8497529" cy="850632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みことばの　なかで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いちばん　こころに　のこった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ことを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ＭＳ Ｐゴシック" panose="020B0600070205080204" pitchFamily="50" charset="-128"/>
                <a:ea typeface="HY견고딕" panose="02030600000101010101" pitchFamily="18" charset="-127"/>
                <a:cs typeface="+mn-cs"/>
              </a:rPr>
              <a:t> 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332173" y="3822401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あゆんできた　３０ねんの　はじまり</a:t>
            </a: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－　モーセと　しゅつエジプト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に　ついて　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82578" y="5237378"/>
            <a:ext cx="8473978" cy="78391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こんしゅう　じっせん　すること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を　フォーラムしよう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83671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フォーラム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3067" y="828620"/>
            <a:ext cx="348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맑은 고딕"/>
                <a:ea typeface="ＭＳ Ｐゴシック" panose="020B0600070205080204" pitchFamily="50" charset="-128"/>
                <a:cs typeface="+mn-cs"/>
              </a:rPr>
              <a:t>こく　いん　し　よう</a:t>
            </a:r>
          </a:p>
        </p:txBody>
      </p:sp>
    </p:spTree>
    <p:extLst>
      <p:ext uri="{BB962C8B-B14F-4D97-AF65-F5344CB8AC3E}">
        <p14:creationId xmlns:p14="http://schemas.microsoft.com/office/powerpoint/2010/main" val="34121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18672</TotalTime>
  <Words>220</Words>
  <Application>Microsoft Office PowerPoint</Application>
  <PresentationFormat>画面に合わせる (4:3)</PresentationFormat>
  <Paragraphs>50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(3) 양평군체 B</vt:lpstr>
      <vt:lpstr>HY견고딕</vt:lpstr>
      <vt:lpstr>HY강M</vt:lpstr>
      <vt:lpstr>HY울릉도B</vt:lpstr>
      <vt:lpstr>맑은 고딕</vt:lpstr>
      <vt:lpstr>ＭＳ Ｐゴシック</vt:lpstr>
      <vt:lpstr>Arial</vt:lpstr>
      <vt:lpstr>Office 테마</vt:lpstr>
      <vt:lpstr>  あゆんできた　30ねんの　はじまり       　　モーセと　 　　　　しゅつ　エジプト</vt:lpstr>
      <vt:lpstr>PowerPoint プレゼンテーション</vt:lpstr>
      <vt:lpstr> 1. エジプトに　もどりました</vt:lpstr>
      <vt:lpstr> 2. モーセの　てんかんてん</vt:lpstr>
      <vt:lpstr> 3. しゅつエジプトと 　　１０のわざわい</vt:lpstr>
      <vt:lpstr>PowerPoint プレゼンテーション</vt:lpstr>
      <vt:lpstr>PowerPoint プレゼンテーション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제14과   유 일 성</dc:title>
  <dc:creator>Registered User</dc:creator>
  <cp:lastModifiedBy>sasaki ちかこ</cp:lastModifiedBy>
  <cp:revision>576</cp:revision>
  <dcterms:created xsi:type="dcterms:W3CDTF">2019-04-04T19:07:56Z</dcterms:created>
  <dcterms:modified xsi:type="dcterms:W3CDTF">2020-05-22T03:11:18Z</dcterms:modified>
</cp:coreProperties>
</file>