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2" r:id="rId2"/>
    <p:sldId id="519" r:id="rId3"/>
    <p:sldId id="274" r:id="rId4"/>
    <p:sldId id="481" r:id="rId5"/>
    <p:sldId id="482" r:id="rId6"/>
    <p:sldId id="520" r:id="rId7"/>
    <p:sldId id="416" r:id="rId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6600"/>
    <a:srgbClr val="66CCFF"/>
    <a:srgbClr val="008000"/>
    <a:srgbClr val="00CC00"/>
    <a:srgbClr val="CCCC00"/>
    <a:srgbClr val="FFFF99"/>
    <a:srgbClr val="8E8B00"/>
    <a:srgbClr val="B4B000"/>
    <a:srgbClr val="DB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36" autoAdjust="0"/>
    <p:restoredTop sz="93165" autoAdjust="0"/>
  </p:normalViewPr>
  <p:slideViewPr>
    <p:cSldViewPr>
      <p:cViewPr varScale="1">
        <p:scale>
          <a:sx n="95" d="100"/>
          <a:sy n="95" d="100"/>
        </p:scale>
        <p:origin x="100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2020-05-22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미디안광야</a:t>
            </a:r>
            <a:r>
              <a:rPr lang="ko-KR" altLang="en-US" dirty="0"/>
              <a:t> 출처 </a:t>
            </a:r>
            <a:r>
              <a:rPr lang="en-US" altLang="ko-KR" dirty="0"/>
              <a:t>: https://blog.naver.com/hb_youth/221343154239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2020-05-22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9344" y="4077072"/>
            <a:ext cx="4950737" cy="792088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45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しゅつエジプト</a:t>
            </a:r>
            <a:r>
              <a:rPr lang="ko-KR" altLang="en-US" sz="45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ko-KR" sz="45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23:14-19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15485" y="708025"/>
            <a:ext cx="9129192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lang="ja-JP" altLang="en-US" sz="49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あゆんできた　</a:t>
            </a:r>
            <a:r>
              <a:rPr lang="en-US" altLang="ko-KR" sz="49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</a:t>
            </a:r>
            <a:r>
              <a:rPr lang="ja-JP" altLang="en-US" sz="49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ねんの　はじまり</a:t>
            </a:r>
            <a:r>
              <a:rPr lang="ko-KR" altLang="en-US" sz="49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sz="49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ko-KR" altLang="en-US" sz="49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 </a:t>
            </a:r>
            <a:br>
              <a:rPr lang="en-US" altLang="ko-KR" sz="88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88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ja-JP" altLang="en-US" sz="8800" b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ja-JP" altLang="en-US" sz="7200" b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モーセと　</a:t>
            </a:r>
            <a:br>
              <a:rPr lang="en-US" altLang="ja-JP" sz="72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</a:br>
            <a:r>
              <a:rPr lang="ja-JP" altLang="en-US" sz="72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　　　　３つの　まつり</a:t>
            </a:r>
            <a:endParaRPr lang="ko-KR" altLang="en-US" sz="72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 descr="C:\Users\Administrator\Desktop\바탕화면\학원복음화\자료\그림이미지\성령충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87218"/>
            <a:ext cx="3430910" cy="246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107504" y="427842"/>
            <a:ext cx="1584176" cy="936104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タラント</a:t>
            </a:r>
            <a:endParaRPr lang="ko-KR" altLang="en-US" sz="2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3075" name="Picture 3" descr="C:\Users\Administrator\Desktop\기도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26233"/>
            <a:ext cx="7820025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1835696" y="424729"/>
            <a:ext cx="3456384" cy="936104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きそ</a:t>
            </a:r>
            <a:r>
              <a:rPr lang="en-US" altLang="ko-KR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</a:t>
            </a:r>
            <a:r>
              <a:rPr lang="ja-JP" altLang="en-US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もくひょう</a:t>
            </a:r>
            <a:r>
              <a:rPr lang="en-US" altLang="ko-KR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</a:t>
            </a:r>
          </a:p>
          <a:p>
            <a:pPr algn="ctr"/>
            <a:r>
              <a:rPr lang="ja-JP" altLang="en-US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じこくひょう</a:t>
            </a:r>
            <a:endParaRPr lang="ko-KR" altLang="en-US" sz="2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443761" y="427842"/>
            <a:ext cx="3491880" cy="936104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すくい</a:t>
            </a:r>
            <a:r>
              <a:rPr lang="en-US" altLang="ko-KR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</a:t>
            </a:r>
            <a:r>
              <a:rPr lang="ja-JP" altLang="en-US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しょうにん</a:t>
            </a:r>
            <a:r>
              <a:rPr lang="en-US" altLang="ko-KR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</a:t>
            </a:r>
          </a:p>
          <a:p>
            <a:pPr algn="ctr"/>
            <a:r>
              <a:rPr lang="ja-JP" altLang="en-US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せかいか</a:t>
            </a:r>
            <a:endParaRPr lang="ko-KR" altLang="en-US" sz="2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8E4917-4CAE-43C3-AE5A-D8251405A365}"/>
              </a:ext>
            </a:extLst>
          </p:cNvPr>
          <p:cNvSpPr txBox="1"/>
          <p:nvPr/>
        </p:nvSpPr>
        <p:spPr>
          <a:xfrm>
            <a:off x="5458213" y="2060848"/>
            <a:ext cx="3304703" cy="1287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kumimoji="1" lang="ja-JP" altLang="en-US" sz="1400" dirty="0"/>
              <a:t>かみさま　このじかん　イエス・キリストを</a:t>
            </a:r>
            <a:endParaRPr kumimoji="1" lang="en-US" altLang="ja-JP" sz="1400" dirty="0"/>
          </a:p>
          <a:p>
            <a:pPr algn="ctr">
              <a:lnSpc>
                <a:spcPts val="1900"/>
              </a:lnSpc>
            </a:pPr>
            <a:r>
              <a:rPr kumimoji="1" lang="ja-JP" altLang="en-US" sz="1400" dirty="0"/>
              <a:t>わたしの　しゅじんとして　おむかえします。</a:t>
            </a:r>
            <a:endParaRPr kumimoji="1" lang="en-US" altLang="ja-JP" sz="1400" dirty="0"/>
          </a:p>
          <a:p>
            <a:pPr algn="ctr">
              <a:lnSpc>
                <a:spcPts val="1900"/>
              </a:lnSpc>
            </a:pPr>
            <a:r>
              <a:rPr kumimoji="1" lang="ja-JP" altLang="en-US" sz="1400" dirty="0"/>
              <a:t>かみさま　わたしの　れいはいを　うけて</a:t>
            </a:r>
            <a:endParaRPr kumimoji="1" lang="en-US" altLang="ja-JP" sz="1400" dirty="0"/>
          </a:p>
          <a:p>
            <a:pPr algn="ctr">
              <a:lnSpc>
                <a:spcPts val="1900"/>
              </a:lnSpc>
            </a:pPr>
            <a:r>
              <a:rPr kumimoji="1" lang="ja-JP" altLang="en-US" sz="1400" dirty="0"/>
              <a:t>ください。わたしは　かみさま　だけで</a:t>
            </a:r>
            <a:endParaRPr kumimoji="1" lang="en-US" altLang="ja-JP" sz="1400" dirty="0"/>
          </a:p>
          <a:p>
            <a:pPr algn="ctr">
              <a:lnSpc>
                <a:spcPts val="1900"/>
              </a:lnSpc>
            </a:pPr>
            <a:r>
              <a:rPr kumimoji="1" lang="ja-JP" altLang="en-US" sz="1400" dirty="0"/>
              <a:t>しあわせです</a:t>
            </a:r>
            <a:endParaRPr kumimoji="1" lang="en-US" altLang="ja-JP" sz="1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A7106BA-EFCB-4D75-B60B-981ED7034682}"/>
              </a:ext>
            </a:extLst>
          </p:cNvPr>
          <p:cNvSpPr txBox="1"/>
          <p:nvPr/>
        </p:nvSpPr>
        <p:spPr>
          <a:xfrm>
            <a:off x="683568" y="3336727"/>
            <a:ext cx="2804088" cy="2152871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kumimoji="1" lang="ja-JP" altLang="en-US" sz="1400" dirty="0"/>
              <a:t>わたし　ひとりだけの</a:t>
            </a:r>
            <a:endParaRPr kumimoji="1" lang="en-US" altLang="ja-JP" sz="1400" dirty="0"/>
          </a:p>
          <a:p>
            <a:pPr algn="ctr">
              <a:lnSpc>
                <a:spcPts val="1900"/>
              </a:lnSpc>
            </a:pPr>
            <a:r>
              <a:rPr kumimoji="1" lang="ja-JP" altLang="en-US" sz="1400" dirty="0"/>
              <a:t>しあわせな　</a:t>
            </a:r>
            <a:endParaRPr kumimoji="1" lang="en-US" altLang="ja-JP" sz="1400" dirty="0"/>
          </a:p>
          <a:p>
            <a:pPr algn="ctr">
              <a:lnSpc>
                <a:spcPts val="1900"/>
              </a:lnSpc>
            </a:pPr>
            <a:r>
              <a:rPr kumimoji="1" lang="ja-JP" altLang="en-US" sz="1400" dirty="0"/>
              <a:t>この　じかん・・・</a:t>
            </a:r>
            <a:endParaRPr kumimoji="1" lang="en-US" altLang="ja-JP" sz="1400" dirty="0"/>
          </a:p>
          <a:p>
            <a:pPr algn="ctr">
              <a:lnSpc>
                <a:spcPts val="1900"/>
              </a:lnSpc>
            </a:pPr>
            <a:r>
              <a:rPr kumimoji="1" lang="ja-JP" altLang="en-US" sz="1400" dirty="0"/>
              <a:t>かみさまに　しゅうちゅうする　ときの　この</a:t>
            </a:r>
            <a:endParaRPr kumimoji="1" lang="en-US" altLang="ja-JP" sz="1400" dirty="0"/>
          </a:p>
          <a:p>
            <a:pPr algn="ctr">
              <a:lnSpc>
                <a:spcPts val="1900"/>
              </a:lnSpc>
            </a:pPr>
            <a:r>
              <a:rPr kumimoji="1" lang="ja-JP" altLang="en-US" sz="1400" dirty="0"/>
              <a:t>しあわせ・・・</a:t>
            </a:r>
            <a:endParaRPr kumimoji="1"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4162692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65704" y="0"/>
            <a:ext cx="20564772" cy="679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260648"/>
            <a:ext cx="9190123" cy="1152128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20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すぎこしの　まつり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5" name="오각형 4"/>
          <p:cNvSpPr/>
          <p:nvPr/>
        </p:nvSpPr>
        <p:spPr>
          <a:xfrm>
            <a:off x="467544" y="1628800"/>
            <a:ext cx="2569910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en-US" altLang="ko-KR" sz="25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lang="ja-JP" altLang="en-US" sz="25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にちかん</a:t>
            </a:r>
            <a:endParaRPr lang="en-US" altLang="ja-JP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5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たねを　いれない　パン</a:t>
            </a:r>
            <a:endParaRPr lang="en-US" altLang="ko-KR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오각형 6"/>
          <p:cNvSpPr/>
          <p:nvPr/>
        </p:nvSpPr>
        <p:spPr>
          <a:xfrm>
            <a:off x="3491880" y="1628800"/>
            <a:ext cx="2219300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5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   </a:t>
            </a:r>
            <a:r>
              <a:rPr lang="ja-JP" altLang="en-US" sz="25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しゅつ</a:t>
            </a:r>
            <a:endParaRPr lang="en-US" altLang="ja-JP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5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エジプト</a:t>
            </a:r>
            <a:endParaRPr lang="ko-KR" altLang="en-US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8" name="오각형 7"/>
          <p:cNvSpPr/>
          <p:nvPr/>
        </p:nvSpPr>
        <p:spPr>
          <a:xfrm>
            <a:off x="6169124" y="1614834"/>
            <a:ext cx="2075284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  </a:t>
            </a:r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かいほう</a:t>
            </a:r>
            <a:endParaRPr lang="ko-KR" altLang="en-US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2916E-6 1.71875E-6 L 1.1887 -0.00049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28" y="-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pasted-image-smal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15695" r="99" b="107"/>
          <a:stretch>
            <a:fillRect/>
          </a:stretch>
        </p:blipFill>
        <p:spPr bwMode="auto">
          <a:xfrm>
            <a:off x="-3021119" y="172935"/>
            <a:ext cx="13525333" cy="76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" descr="기뻐하는 이스라엘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70" y="1845505"/>
            <a:ext cx="1138950" cy="1979632"/>
          </a:xfrm>
          <a:prstGeom prst="rect">
            <a:avLst/>
          </a:prstGeom>
          <a:noFill/>
          <a:ln>
            <a:noFill/>
          </a:ln>
          <a:effectLst>
            <a:outerShdw blurRad="63500" dist="18744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2" name="Picture 3" descr="기뻐하는 이스라엘 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310" y="3740173"/>
            <a:ext cx="1440160" cy="2932538"/>
          </a:xfrm>
          <a:prstGeom prst="rect">
            <a:avLst/>
          </a:prstGeom>
          <a:noFill/>
          <a:ln>
            <a:noFill/>
          </a:ln>
          <a:effectLst>
            <a:outerShdw blurRad="63500" dist="18744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3" name="Picture 4" descr="기뻐하는 이스라엘 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1471310" cy="2922867"/>
          </a:xfrm>
          <a:prstGeom prst="rect">
            <a:avLst/>
          </a:prstGeom>
          <a:noFill/>
          <a:ln>
            <a:noFill/>
          </a:ln>
          <a:effectLst>
            <a:outerShdw blurRad="63500" dist="18744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4" name="Picture 5" descr="기뻐하는 이스라엘 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199" y="2493236"/>
            <a:ext cx="1255410" cy="2798187"/>
          </a:xfrm>
          <a:prstGeom prst="rect">
            <a:avLst/>
          </a:prstGeom>
          <a:noFill/>
          <a:ln>
            <a:noFill/>
          </a:ln>
          <a:effectLst>
            <a:outerShdw blurRad="63500" dist="18744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36306" y="240624"/>
            <a:ext cx="9159214" cy="86409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pc="-2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800" b="1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800" b="1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はつほの　かりいれの　まつり</a:t>
            </a:r>
            <a:endParaRPr lang="ko-KR" altLang="en-US" sz="5400" b="1" dirty="0">
              <a:ln w="317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6" name="오각형 5"/>
          <p:cNvSpPr/>
          <p:nvPr/>
        </p:nvSpPr>
        <p:spPr>
          <a:xfrm>
            <a:off x="323528" y="1845505"/>
            <a:ext cx="2088232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4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ごじゅんせつ</a:t>
            </a:r>
            <a:endParaRPr lang="ko-KR" altLang="en-US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7" name="오각형 6"/>
          <p:cNvSpPr/>
          <p:nvPr/>
        </p:nvSpPr>
        <p:spPr>
          <a:xfrm>
            <a:off x="323528" y="3416454"/>
            <a:ext cx="2088232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ja-JP" altLang="en-US" sz="24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はつほ</a:t>
            </a:r>
            <a:endParaRPr lang="en-US" altLang="ko-KR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오각형 7"/>
          <p:cNvSpPr/>
          <p:nvPr/>
        </p:nvSpPr>
        <p:spPr>
          <a:xfrm>
            <a:off x="323528" y="5000630"/>
            <a:ext cx="3384376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4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ちからと　</a:t>
            </a:r>
            <a:endParaRPr lang="en-US" altLang="ja-JP" sz="24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せいれいの　はたらき</a:t>
            </a:r>
            <a:endParaRPr lang="en-US" altLang="ko-KR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580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7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"/>
                            </p:stCondLst>
                            <p:childTnLst>
                              <p:par>
                                <p:cTn id="28" presetID="7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"/>
                            </p:stCondLst>
                            <p:childTnLst>
                              <p:par>
                                <p:cTn id="33" presetID="7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758" y="260648"/>
            <a:ext cx="9144000" cy="1008111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spc="-2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しゅうかくさい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5" name="오각형 4"/>
          <p:cNvSpPr/>
          <p:nvPr/>
        </p:nvSpPr>
        <p:spPr>
          <a:xfrm>
            <a:off x="467544" y="1556792"/>
            <a:ext cx="3336838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こくもつを</a:t>
            </a:r>
            <a:endParaRPr lang="en-US" altLang="ja-JP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あつめて　ちょぞう</a:t>
            </a:r>
            <a:endParaRPr lang="ko-KR" altLang="en-US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6" name="오각형 5"/>
          <p:cNvSpPr/>
          <p:nvPr/>
        </p:nvSpPr>
        <p:spPr>
          <a:xfrm>
            <a:off x="4427984" y="1542911"/>
            <a:ext cx="2016224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5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5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みらいの</a:t>
            </a:r>
            <a:endParaRPr lang="en-US" altLang="ja-JP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5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ほしょう</a:t>
            </a:r>
            <a:endParaRPr lang="ko-KR" altLang="en-US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8" name="오각형 7"/>
          <p:cNvSpPr/>
          <p:nvPr/>
        </p:nvSpPr>
        <p:spPr>
          <a:xfrm>
            <a:off x="6900726" y="1542911"/>
            <a:ext cx="2065164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てんごくの</a:t>
            </a:r>
            <a:endParaRPr lang="en-US" altLang="ja-JP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しゅくふく</a:t>
            </a:r>
            <a:endParaRPr lang="ko-KR" altLang="en-US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881569" y="3042824"/>
            <a:ext cx="7515045" cy="3462750"/>
            <a:chOff x="159" y="0"/>
            <a:chExt cx="21637456" cy="13096294"/>
          </a:xfrm>
        </p:grpSpPr>
        <p:pic>
          <p:nvPicPr>
            <p:cNvPr id="9" name="Picture 2" descr="pasted-image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6405" y="0"/>
              <a:ext cx="3050937" cy="2259849"/>
            </a:xfrm>
            <a:prstGeom prst="rect">
              <a:avLst/>
            </a:prstGeom>
            <a:noFill/>
            <a:ln>
              <a:noFill/>
            </a:ln>
            <a:effectLst>
              <a:outerShdw blurRad="199998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11" name="Picture 3" descr="pasted-image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4908" y="1369944"/>
              <a:ext cx="3096925" cy="2293979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12" name="Picture 4" descr="pasted-image.t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9447" y="1269535"/>
              <a:ext cx="3367962" cy="2494801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13" name="Picture 5" descr="pasted-image.t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2545" y="2892552"/>
              <a:ext cx="3786390" cy="2804763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14" name="Picture 6" descr="pasted-image.t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9079" y="2892552"/>
              <a:ext cx="3786389" cy="2804763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15" name="Picture 7" descr="pasted-image.t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1879" y="2892552"/>
              <a:ext cx="3786389" cy="2804763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16" name="Picture 8" descr="pasted-image.t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822" y="4568952"/>
              <a:ext cx="4369972" cy="323696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17" name="Picture 9" descr="pasted-image.t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822" y="4568952"/>
              <a:ext cx="4369973" cy="323696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18" name="Picture 10" descr="pasted-image.t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8155" y="4568952"/>
              <a:ext cx="4369973" cy="323696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19" name="Picture 11" descr="pasted-image.t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1888" y="4568952"/>
              <a:ext cx="4369973" cy="323696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20" name="Picture 12" descr="pasted-image.t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12" y="6330018"/>
              <a:ext cx="5446851" cy="4034703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21" name="Picture 13" descr="pasted-image.t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479" y="6330018"/>
              <a:ext cx="5446851" cy="4034703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22" name="Picture 14" descr="pasted-image.t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1745" y="6330018"/>
              <a:ext cx="5446851" cy="4034703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23" name="Picture 15" descr="pasted-image.t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1478" y="6330018"/>
              <a:ext cx="5446851" cy="4034703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24" name="Picture 16" descr="pasted-image.t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79611" y="6330018"/>
              <a:ext cx="5446852" cy="4034703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25" name="Picture 17" descr="pasted-image.ti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" y="8141885"/>
              <a:ext cx="6264623" cy="4640739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26" name="Picture 18" descr="pasted-image.ti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959" y="8260418"/>
              <a:ext cx="6264623" cy="4640739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27" name="Picture 19" descr="pasted-image.ti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1526" y="8260418"/>
              <a:ext cx="6264623" cy="4640739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28" name="Picture 20" descr="pasted-image.ti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9792" y="8455555"/>
              <a:ext cx="6264623" cy="4640739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29" name="Picture 21" descr="pasted-image.ti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2992" y="8455555"/>
              <a:ext cx="6264623" cy="4640739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05029" dir="7332656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</p:grpSp>
      <p:pic>
        <p:nvPicPr>
          <p:cNvPr id="30" name="Picture 22" descr="기뻐하는 이스라엘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857" y="4339906"/>
            <a:ext cx="929985" cy="1617495"/>
          </a:xfrm>
          <a:prstGeom prst="rect">
            <a:avLst/>
          </a:prstGeom>
          <a:noFill/>
          <a:ln>
            <a:noFill/>
          </a:ln>
          <a:effectLst>
            <a:outerShdw blurRad="63500" dist="18744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1" name="Picture 23" descr="기뻐하는 이스라엘 2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588" y="3658036"/>
            <a:ext cx="1327955" cy="2704166"/>
          </a:xfrm>
          <a:prstGeom prst="rect">
            <a:avLst/>
          </a:prstGeom>
          <a:noFill/>
          <a:ln>
            <a:noFill/>
          </a:ln>
          <a:effectLst>
            <a:outerShdw blurRad="63500" dist="18744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2" name="Picture 24" descr="기뻐하는 이스라엘 3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91" y="4084795"/>
            <a:ext cx="1118246" cy="2221597"/>
          </a:xfrm>
          <a:prstGeom prst="rect">
            <a:avLst/>
          </a:prstGeom>
          <a:noFill/>
          <a:ln>
            <a:noFill/>
          </a:ln>
          <a:effectLst>
            <a:outerShdw blurRad="63500" dist="18744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3" name="Picture 25" descr="기뻐하는 이스라엘 4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452" y="3395250"/>
            <a:ext cx="1353572" cy="3015749"/>
          </a:xfrm>
          <a:prstGeom prst="rect">
            <a:avLst/>
          </a:prstGeom>
          <a:noFill/>
          <a:ln>
            <a:noFill/>
          </a:ln>
          <a:effectLst>
            <a:outerShdw blurRad="63500" dist="18744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10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구름 2"/>
          <p:cNvSpPr/>
          <p:nvPr/>
        </p:nvSpPr>
        <p:spPr>
          <a:xfrm>
            <a:off x="155000" y="283466"/>
            <a:ext cx="2771800" cy="197349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ちせい</a:t>
            </a:r>
            <a:endParaRPr lang="ko-KR" altLang="en-US" sz="2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9" name="구름 8"/>
          <p:cNvSpPr/>
          <p:nvPr/>
        </p:nvSpPr>
        <p:spPr>
          <a:xfrm>
            <a:off x="323528" y="2406762"/>
            <a:ext cx="2871415" cy="2016223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5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れいせい</a:t>
            </a:r>
            <a:endParaRPr lang="ko-KR" altLang="en-US" sz="25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0" name="구름 9"/>
          <p:cNvSpPr/>
          <p:nvPr/>
        </p:nvSpPr>
        <p:spPr>
          <a:xfrm>
            <a:off x="270697" y="4688730"/>
            <a:ext cx="2924246" cy="2130657"/>
          </a:xfrm>
          <a:prstGeom prst="cloud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5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えいえんの</a:t>
            </a:r>
            <a:endParaRPr lang="en-US" altLang="ja-JP" sz="25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5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やくそく</a:t>
            </a:r>
            <a:endParaRPr lang="ko-KR" altLang="en-US" sz="25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6" name="Picture 1" descr="신분권세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384" y="2375854"/>
            <a:ext cx="2275998" cy="244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AutoShape 2"/>
          <p:cNvSpPr>
            <a:spLocks/>
          </p:cNvSpPr>
          <p:nvPr/>
        </p:nvSpPr>
        <p:spPr bwMode="auto">
          <a:xfrm>
            <a:off x="5455711" y="728573"/>
            <a:ext cx="841274" cy="108328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1100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かみのこども</a:t>
            </a:r>
            <a:endParaRPr lang="ko-KR" sz="20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  <p:sp>
        <p:nvSpPr>
          <p:cNvPr id="11" name="AutoShape 3"/>
          <p:cNvSpPr>
            <a:spLocks/>
          </p:cNvSpPr>
          <p:nvPr/>
        </p:nvSpPr>
        <p:spPr bwMode="auto">
          <a:xfrm>
            <a:off x="3429761" y="2157886"/>
            <a:ext cx="841274" cy="108328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531B93"/>
              </a:gs>
              <a:gs pos="100000">
                <a:srgbClr val="9437FF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せかいふくいんか</a:t>
            </a:r>
            <a:endParaRPr lang="ko-KR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  <p:sp>
        <p:nvSpPr>
          <p:cNvPr id="12" name="AutoShape 4"/>
          <p:cNvSpPr>
            <a:spLocks/>
          </p:cNvSpPr>
          <p:nvPr/>
        </p:nvSpPr>
        <p:spPr bwMode="auto">
          <a:xfrm>
            <a:off x="7628921" y="1544424"/>
            <a:ext cx="841274" cy="108328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FF9300"/>
              </a:gs>
              <a:gs pos="100000">
                <a:srgbClr val="FF7E79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せいれい</a:t>
            </a:r>
            <a:endParaRPr lang="en-US" altLang="ja-JP" sz="1600" b="1" dirty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일반체" charset="0"/>
            </a:endParaRPr>
          </a:p>
          <a:p>
            <a:pPr algn="ctr">
              <a:defRPr/>
            </a:pPr>
            <a:r>
              <a:rPr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みちびき</a:t>
            </a:r>
            <a:endParaRPr lang="ko-KR" sz="16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  <p:sp>
        <p:nvSpPr>
          <p:cNvPr id="13" name="AutoShape 5"/>
          <p:cNvSpPr>
            <a:spLocks/>
          </p:cNvSpPr>
          <p:nvPr/>
        </p:nvSpPr>
        <p:spPr bwMode="auto">
          <a:xfrm>
            <a:off x="3429761" y="3739491"/>
            <a:ext cx="841274" cy="108269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942193"/>
              </a:gs>
              <a:gs pos="100000">
                <a:srgbClr val="941751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てんごく</a:t>
            </a:r>
            <a:endParaRPr lang="en-US" altLang="ja-JP" b="1" dirty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일반체" charset="0"/>
            </a:endParaRPr>
          </a:p>
          <a:p>
            <a:pPr algn="ctr">
              <a:defRPr/>
            </a:pP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こくせき</a:t>
            </a:r>
            <a:endParaRPr lang="ko-KR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  <p:sp>
        <p:nvSpPr>
          <p:cNvPr id="14" name="AutoShape 6"/>
          <p:cNvSpPr>
            <a:spLocks/>
          </p:cNvSpPr>
          <p:nvPr/>
        </p:nvSpPr>
        <p:spPr bwMode="auto">
          <a:xfrm>
            <a:off x="6711974" y="4937678"/>
            <a:ext cx="840815" cy="108328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00F900"/>
              </a:gs>
              <a:gs pos="100000">
                <a:srgbClr val="008F00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サタン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일반체" charset="0"/>
            </a:endParaRPr>
          </a:p>
          <a:p>
            <a:pPr algn="ctr">
              <a:defRPr/>
            </a:pP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しばる</a:t>
            </a:r>
            <a:endParaRPr lang="ko-KR" sz="20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  <p:sp>
        <p:nvSpPr>
          <p:cNvPr id="15" name="AutoShape 7"/>
          <p:cNvSpPr>
            <a:spLocks/>
          </p:cNvSpPr>
          <p:nvPr/>
        </p:nvSpPr>
        <p:spPr bwMode="auto">
          <a:xfrm>
            <a:off x="4572000" y="5015631"/>
            <a:ext cx="883711" cy="108328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71437" tIns="71437" rIns="71437" bIns="71437" anchor="ctr"/>
          <a:lstStyle/>
          <a:p>
            <a:pPr algn="ctr">
              <a:defRPr/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みつかい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일반체" charset="0"/>
            </a:endParaRPr>
          </a:p>
          <a:p>
            <a:pPr algn="ctr">
              <a:defRPr/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どういん</a:t>
            </a:r>
            <a:endParaRPr lang="ko-KR" sz="14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  <p:sp>
        <p:nvSpPr>
          <p:cNvPr id="16" name="AutoShape 8"/>
          <p:cNvSpPr>
            <a:spLocks/>
          </p:cNvSpPr>
          <p:nvPr/>
        </p:nvSpPr>
        <p:spPr bwMode="auto">
          <a:xfrm>
            <a:off x="8100685" y="3402452"/>
            <a:ext cx="841274" cy="108269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FFFC79"/>
              </a:gs>
              <a:gs pos="100000">
                <a:srgbClr val="FFFB00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いのり</a:t>
            </a:r>
            <a:endParaRPr lang="en-US" altLang="ja-JP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일반체" charset="0"/>
            </a:endParaRPr>
          </a:p>
          <a:p>
            <a:pPr algn="ctr">
              <a:defRPr/>
            </a:pPr>
            <a:r>
              <a:rPr lang="ja-JP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こたえ</a:t>
            </a:r>
            <a:endParaRPr lang="ko-KR" sz="20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9168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8" grpId="0" animBg="1" autoUpdateAnimBg="0"/>
      <p:bldP spid="11" grpId="0" animBg="1" autoUpdateAnimBg="0"/>
      <p:bldP spid="12" grpId="0" animBg="1" autoUpdateAnimBg="0"/>
      <p:bldP spid="13" grpId="0" animBg="1" autoUpdateAnimBg="0"/>
      <p:bldP spid="14" grpId="0" animBg="1" autoUpdateAnimBg="0"/>
      <p:bldP spid="15" grpId="0" animBg="1" autoUpdateAnimBg="0"/>
      <p:bldP spid="16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　モーセと　３つのまつり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18591</TotalTime>
  <Words>242</Words>
  <Application>Microsoft Office PowerPoint</Application>
  <PresentationFormat>画面に合わせる (4:3)</PresentationFormat>
  <Paragraphs>68</Paragraphs>
  <Slides>7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5" baseType="lpstr">
      <vt:lpstr>(3) 양평군체 B</vt:lpstr>
      <vt:lpstr>HY견고딕</vt:lpstr>
      <vt:lpstr>HY강M</vt:lpstr>
      <vt:lpstr>HY울릉도B</vt:lpstr>
      <vt:lpstr>맑은 고딕</vt:lpstr>
      <vt:lpstr>ＭＳ Ｐゴシック</vt:lpstr>
      <vt:lpstr>Arial</vt:lpstr>
      <vt:lpstr>Office 테마</vt:lpstr>
      <vt:lpstr>  あゆんできた　30ねんの　はじまり       　　モーセと　 　　　　３つの　まつり</vt:lpstr>
      <vt:lpstr>PowerPoint プレゼンテーション</vt:lpstr>
      <vt:lpstr> 1. すぎこしの　まつり</vt:lpstr>
      <vt:lpstr> 2. はつほの　かりいれの　まつり</vt:lpstr>
      <vt:lpstr> 3. しゅうかくさい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570</cp:revision>
  <dcterms:created xsi:type="dcterms:W3CDTF">2019-04-04T19:07:56Z</dcterms:created>
  <dcterms:modified xsi:type="dcterms:W3CDTF">2020-05-22T03:04:35Z</dcterms:modified>
</cp:coreProperties>
</file>