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480" r:id="rId3"/>
    <p:sldId id="484" r:id="rId4"/>
    <p:sldId id="483" r:id="rId5"/>
    <p:sldId id="274" r:id="rId6"/>
    <p:sldId id="487" r:id="rId7"/>
    <p:sldId id="490" r:id="rId8"/>
    <p:sldId id="488" r:id="rId9"/>
    <p:sldId id="489" r:id="rId10"/>
    <p:sldId id="492" r:id="rId11"/>
    <p:sldId id="493" r:id="rId12"/>
    <p:sldId id="494" r:id="rId13"/>
    <p:sldId id="455" r:id="rId14"/>
    <p:sldId id="485" r:id="rId15"/>
    <p:sldId id="486" r:id="rId16"/>
    <p:sldId id="416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7C80"/>
    <a:srgbClr val="FF6600"/>
    <a:srgbClr val="66CCFF"/>
    <a:srgbClr val="008000"/>
    <a:srgbClr val="00CC00"/>
    <a:srgbClr val="CCCC00"/>
    <a:srgbClr val="FFFF99"/>
    <a:srgbClr val="8E8B00"/>
    <a:srgbClr val="B4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3165" autoAdjust="0"/>
  </p:normalViewPr>
  <p:slideViewPr>
    <p:cSldViewPr>
      <p:cViewPr varScale="1">
        <p:scale>
          <a:sx n="78" d="100"/>
          <a:sy n="78" d="100"/>
        </p:scale>
        <p:origin x="84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nando1004/22069536389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ko-KR" dirty="0">
                <a:hlinkClick r:id="rId3"/>
              </a:rPr>
              <a:t>https://blog.naver.com/nando1004/220695363897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log.naver.com/nando1004/22069536389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344616" y="4077072"/>
            <a:ext cx="4950737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しゅつエジプト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14:19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77675"/>
            <a:ext cx="91291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　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900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8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</a:t>
            </a: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モーセの　</a:t>
            </a:r>
            <a:br>
              <a:rPr lang="en-US" altLang="ja-JP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72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あらの　せいかつ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Administrator\Desktop\바탕화면\학원복음화\자료\RT7\RT2모세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48" y="3803884"/>
            <a:ext cx="4807190" cy="272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じっかいを　うける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 descr="모세 십계며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1772816"/>
            <a:ext cx="3786335" cy="5134378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80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6.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まくや　ほうけん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8" name="Picture 5" descr="성막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" y="1818074"/>
            <a:ext cx="9115112" cy="495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205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7.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 descr="언약궤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412290"/>
            <a:ext cx="2232248" cy="1577106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95536" y="5373216"/>
            <a:ext cx="1512168" cy="10801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じっかい</a:t>
            </a:r>
            <a:endParaRPr lang="en-US" altLang="ko-KR" sz="28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051720" y="5373216"/>
            <a:ext cx="3096344" cy="10801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マナを　いれた　つぼ</a:t>
            </a:r>
            <a:endParaRPr lang="en-US" altLang="ko-KR" sz="32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292080" y="5393382"/>
            <a:ext cx="3675560" cy="10801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めを　だした　</a:t>
            </a:r>
            <a:endParaRPr lang="en-US" altLang="ja-JP" sz="32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アロンの　つえ</a:t>
            </a:r>
            <a:endParaRPr lang="en-US" altLang="ko-KR" sz="32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1" descr="아론의 지팡이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62" y="2365121"/>
            <a:ext cx="1336407" cy="26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항아리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62617"/>
            <a:ext cx="3016125" cy="197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361992" y="2666809"/>
            <a:ext cx="2196976" cy="2069056"/>
            <a:chOff x="0" y="0"/>
            <a:chExt cx="7430265" cy="6591000"/>
          </a:xfrm>
        </p:grpSpPr>
        <p:pic>
          <p:nvPicPr>
            <p:cNvPr id="12" name="Picture 2" descr="돌판 십계명 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616" y="0"/>
              <a:ext cx="4556649" cy="65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3" descr="돌판 십계명 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56648" cy="65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481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155000" y="283466"/>
            <a:ext cx="2771800" cy="19734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ちせい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9" name="기도 남자 렘넌ᄐ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1270212"/>
            <a:ext cx="4068763" cy="546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구름 8"/>
          <p:cNvSpPr/>
          <p:nvPr/>
        </p:nvSpPr>
        <p:spPr>
          <a:xfrm>
            <a:off x="467544" y="619261"/>
            <a:ext cx="2871415" cy="20162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れいせい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렘넌트 시험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12675"/>
            <a:ext cx="6065363" cy="60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지구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076"/>
            <a:ext cx="8766684" cy="822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49" y="4005064"/>
            <a:ext cx="1777915" cy="131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돋보기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51930"/>
            <a:ext cx="4641096" cy="358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구름 9"/>
          <p:cNvSpPr/>
          <p:nvPr/>
        </p:nvSpPr>
        <p:spPr>
          <a:xfrm>
            <a:off x="395536" y="497698"/>
            <a:ext cx="2924246" cy="2130657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けいやく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58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モーセの　あらのせいかつ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203848" y="427842"/>
            <a:ext cx="2952328" cy="120095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タラント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8" name="Picture 7" descr="D:\My Pictures\1복음그림\렘넌 다윗 골리앗 복사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99592" y="1834660"/>
            <a:ext cx="6624736" cy="5023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835696" y="424728"/>
            <a:ext cx="4536504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きそ、もくひょう、</a:t>
            </a:r>
            <a:endParaRPr lang="en-US" altLang="ja-JP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じこくひょう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8" name="Picture 5" descr="D:\My Pictures\2학원복음화\02 출애굽기\모세5경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4852"/>
            <a:ext cx="9144000" cy="4027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61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123728" y="427842"/>
            <a:ext cx="4752527" cy="112895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すくい、しょうにん、</a:t>
            </a:r>
            <a:endParaRPr lang="en-US" altLang="ja-JP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せかいか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8" name="Picture 9" descr="D:\My Pictures\10 여름성경학교\2강 그림\크기변경\바울 디모데 제자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89" y="1844825"/>
            <a:ext cx="4678212" cy="50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75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 descr="C:\Users\Administrator\Desktop\바탕화면\학원복음화\자료\RT7\RT2모세\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611" y="0"/>
            <a:ext cx="10684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こうかいを　わたった　たみ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マナと　うずら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59632" y="1975823"/>
            <a:ext cx="7056784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hlinkClick r:id="rId4"/>
              </a:rPr>
              <a:t>https://blog.naver.com/nando1004/220695363897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r>
              <a:rPr lang="ja-JP" altLang="en-US" dirty="0"/>
              <a:t>ちょさくけんの　かんけいで　えを　ここに　だすことが</a:t>
            </a:r>
            <a:endParaRPr lang="en-US" altLang="ja-JP" dirty="0"/>
          </a:p>
          <a:p>
            <a:pPr algn="ctr"/>
            <a:r>
              <a:rPr lang="ja-JP" altLang="en-US" dirty="0"/>
              <a:t>できないので、　この　アドレスに　いって</a:t>
            </a:r>
            <a:endParaRPr lang="en-US" altLang="ja-JP" dirty="0"/>
          </a:p>
          <a:p>
            <a:pPr algn="ctr"/>
            <a:r>
              <a:rPr lang="ja-JP" altLang="en-US" dirty="0"/>
              <a:t>えを　みてください。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44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マナと　うずら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89412" cy="35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285198" cy="43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92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アマレクとの　たたかい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grpSp>
        <p:nvGrpSpPr>
          <p:cNvPr id="4" name="Group 125"/>
          <p:cNvGrpSpPr>
            <a:grpSpLocks/>
          </p:cNvGrpSpPr>
          <p:nvPr/>
        </p:nvGrpSpPr>
        <p:grpSpPr bwMode="auto">
          <a:xfrm>
            <a:off x="0" y="1700991"/>
            <a:ext cx="8946275" cy="5424247"/>
            <a:chOff x="0" y="0"/>
            <a:chExt cx="27866827" cy="14771486"/>
          </a:xfrm>
        </p:grpSpPr>
        <p:pic>
          <p:nvPicPr>
            <p:cNvPr id="5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2198" y="259594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2383" y="259594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7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9600" y="2843024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8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1077" y="259594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146" y="2843024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057" y="280951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748" y="2141896"/>
              <a:ext cx="4928825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136" y="280951"/>
              <a:ext cx="4928825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4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525" y="2141896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5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1" y="2141896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6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8003" y="5702763"/>
              <a:ext cx="4928825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7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06" y="5606217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8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797" y="7467163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9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185" y="5606217"/>
              <a:ext cx="4928824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574" y="7467163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8188" y="5702763"/>
              <a:ext cx="4928825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5405" y="8286193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3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6882" y="5702763"/>
              <a:ext cx="4928825" cy="64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4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8951" y="8286193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5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67163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6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1196" y="0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7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0315" y="7467163"/>
              <a:ext cx="4928825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8" name="군인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0840" y="3261971"/>
              <a:ext cx="4928824" cy="648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29" name="악한 왕2-enhanc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1" y="2859259"/>
            <a:ext cx="4186278" cy="401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5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2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モーセの　しゅうと　イテロ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84785"/>
            <a:ext cx="7920880" cy="108011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せんにんのちょう、ひゃくにんのちょう、</a:t>
            </a:r>
            <a:endParaRPr lang="en-US" altLang="ja-JP" sz="36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ごじゅうにんのちょう、じゅうにんのちょう</a:t>
            </a:r>
            <a:endParaRPr lang="en-US" altLang="ko-KR" sz="3600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정탐꾼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304" y="3730623"/>
            <a:ext cx="5831633" cy="317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정탐꾼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58" y="3300210"/>
            <a:ext cx="2297542" cy="365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정탐꾼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02" y="3678668"/>
            <a:ext cx="1965571" cy="32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39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18805</TotalTime>
  <Words>219</Words>
  <Application>Microsoft Office PowerPoint</Application>
  <PresentationFormat>画面に合わせる (4:3)</PresentationFormat>
  <Paragraphs>59</Paragraphs>
  <Slides>16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　30ねんの　はじまり       　　モーセの　 　　　　あらの　せいかつ</vt:lpstr>
      <vt:lpstr>PowerPoint プレゼンテーション</vt:lpstr>
      <vt:lpstr>PowerPoint プレゼンテーション</vt:lpstr>
      <vt:lpstr>PowerPoint プレゼンテーション</vt:lpstr>
      <vt:lpstr> 1. こうかいを　わたった　たみ</vt:lpstr>
      <vt:lpstr> 2. マナと　うずら</vt:lpstr>
      <vt:lpstr> 2. マナと　うずら</vt:lpstr>
      <vt:lpstr> 3. アマレクとの　たたかい</vt:lpstr>
      <vt:lpstr> 4. モーセの　しゅうと　イテロ</vt:lpstr>
      <vt:lpstr> 5. じっかいを　うける</vt:lpstr>
      <vt:lpstr> 6. まくや　ほうけん</vt:lpstr>
      <vt:lpstr> 7. けいやくの　はこ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590</cp:revision>
  <dcterms:created xsi:type="dcterms:W3CDTF">2019-04-04T19:07:56Z</dcterms:created>
  <dcterms:modified xsi:type="dcterms:W3CDTF">2020-05-28T14:01:18Z</dcterms:modified>
</cp:coreProperties>
</file>