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495" r:id="rId3"/>
    <p:sldId id="496" r:id="rId4"/>
    <p:sldId id="497" r:id="rId5"/>
    <p:sldId id="274" r:id="rId6"/>
    <p:sldId id="492" r:id="rId7"/>
    <p:sldId id="487" r:id="rId8"/>
    <p:sldId id="493" r:id="rId9"/>
    <p:sldId id="488" r:id="rId10"/>
    <p:sldId id="494" r:id="rId11"/>
    <p:sldId id="498" r:id="rId12"/>
    <p:sldId id="41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5B5"/>
    <a:srgbClr val="FF6600"/>
    <a:srgbClr val="FFFF66"/>
    <a:srgbClr val="FF7C80"/>
    <a:srgbClr val="66CCFF"/>
    <a:srgbClr val="008000"/>
    <a:srgbClr val="00CC00"/>
    <a:srgbClr val="CCCC00"/>
    <a:srgbClr val="FFFF99"/>
    <a:srgbClr val="8E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6583" autoAdjust="0"/>
  </p:normalViewPr>
  <p:slideViewPr>
    <p:cSldViewPr>
      <p:cViewPr varScale="1">
        <p:scale>
          <a:sx n="80" d="100"/>
          <a:sy n="80" d="100"/>
        </p:scale>
        <p:origin x="8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7263E-3775-4BC5-A91B-414BE6E145C2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A89A940-7690-4699-8662-475E0ECB31A3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がんそ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6A059E5F-E463-4DC7-9767-8527A5D75BD9}" type="parTrans" cxnId="{61EF15A6-389E-4C4B-AD10-2E8526E12AF6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555277F9-7577-4C52-9F66-8AC88122E7EB}" type="sibTrans" cxnId="{61EF15A6-389E-4C4B-AD10-2E8526E12AF6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E40EF04C-891C-417E-B360-7EFAF8A7BD16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かいふく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16BA5597-DEB0-4227-926D-863DDBC19C65}" type="parTrans" cxnId="{D70DCCAC-6D99-4CBF-A893-67AF16B12382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EE5DEF6A-18E0-4B50-9B4C-7C393F895D96}" type="sibTrans" cxnId="{D70DCCAC-6D99-4CBF-A893-67AF16B12382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FAFDAE28-39D4-4B00-BF15-C9CE06CEA900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じょうじゅ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BC44E289-3622-4096-B529-848E1661D5A9}" type="parTrans" cxnId="{36716755-AAC4-4FC2-8B92-AFA38FC8771E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58888B13-5B7D-4574-B52B-A37BA4DFF05C}" type="sibTrans" cxnId="{36716755-AAC4-4FC2-8B92-AFA38FC8771E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0BAC162C-A6A7-49D1-8066-5E134FA8022F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せいふく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A2CF519B-6BC8-4857-8109-860805DE0366}" type="parTrans" cxnId="{74C707A9-A37D-4174-A367-3862A44F20E3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7443747B-A402-4C77-82AB-826029AB0941}" type="sibTrans" cxnId="{74C707A9-A37D-4174-A367-3862A44F20E3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383A3E2B-01C8-4A1A-895C-45AD42F75A2F}">
      <dgm:prSet custT="1"/>
      <dgm:spPr/>
      <dgm:t>
        <a:bodyPr/>
        <a:lstStyle/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かんせい</a:t>
          </a:r>
          <a:endParaRPr lang="en-US" altLang="ja-JP" sz="23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3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dirty="0">
            <a:latin typeface="ＭＳ Ｐゴシック" panose="020B0600070205080204" pitchFamily="50" charset="-128"/>
            <a:ea typeface="HY동녘B" pitchFamily="18" charset="-127"/>
          </a:endParaRPr>
        </a:p>
      </dgm:t>
    </dgm:pt>
    <dgm:pt modelId="{1DE2430C-0BEF-4610-80C1-5CCD7C71C01E}" type="parTrans" cxnId="{0EFF77F3-7AD2-4DD6-ACBB-F9571B7B09D1}">
      <dgm:prSet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BB6883E5-E717-4228-960A-6F4398714B2B}" type="sibTrans" cxnId="{0EFF77F3-7AD2-4DD6-ACBB-F9571B7B09D1}">
      <dgm:prSet custT="1"/>
      <dgm:spPr/>
      <dgm:t>
        <a:bodyPr/>
        <a:lstStyle/>
        <a:p>
          <a:pPr latinLnBrk="1"/>
          <a:endParaRPr lang="ko-KR" altLang="en-US" sz="2300">
            <a:latin typeface="HY동녘B" pitchFamily="18" charset="-127"/>
            <a:ea typeface="HY동녘B" pitchFamily="18" charset="-127"/>
          </a:endParaRPr>
        </a:p>
      </dgm:t>
    </dgm:pt>
    <dgm:pt modelId="{D02AD589-00E3-4B58-84B3-E8D1F60906E9}" type="pres">
      <dgm:prSet presAssocID="{7847263E-3775-4BC5-A91B-414BE6E145C2}" presName="cycle" presStyleCnt="0">
        <dgm:presLayoutVars>
          <dgm:dir/>
          <dgm:resizeHandles val="exact"/>
        </dgm:presLayoutVars>
      </dgm:prSet>
      <dgm:spPr/>
    </dgm:pt>
    <dgm:pt modelId="{F5EC2A77-B249-4250-A419-E7E5DD828F77}" type="pres">
      <dgm:prSet presAssocID="{DA89A940-7690-4699-8662-475E0ECB31A3}" presName="node" presStyleLbl="node1" presStyleIdx="0" presStyleCnt="5">
        <dgm:presLayoutVars>
          <dgm:bulletEnabled val="1"/>
        </dgm:presLayoutVars>
      </dgm:prSet>
      <dgm:spPr/>
    </dgm:pt>
    <dgm:pt modelId="{59B2316F-E556-48C1-B246-C4A33C6C9D6E}" type="pres">
      <dgm:prSet presAssocID="{555277F9-7577-4C52-9F66-8AC88122E7EB}" presName="sibTrans" presStyleLbl="sibTrans2D1" presStyleIdx="0" presStyleCnt="5"/>
      <dgm:spPr/>
    </dgm:pt>
    <dgm:pt modelId="{BC216F2E-88E3-4BA8-8286-E25916B80FE9}" type="pres">
      <dgm:prSet presAssocID="{555277F9-7577-4C52-9F66-8AC88122E7EB}" presName="connectorText" presStyleLbl="sibTrans2D1" presStyleIdx="0" presStyleCnt="5"/>
      <dgm:spPr/>
    </dgm:pt>
    <dgm:pt modelId="{70A565E9-45A8-4077-B0DA-221137919BC9}" type="pres">
      <dgm:prSet presAssocID="{E40EF04C-891C-417E-B360-7EFAF8A7BD16}" presName="node" presStyleLbl="node1" presStyleIdx="1" presStyleCnt="5">
        <dgm:presLayoutVars>
          <dgm:bulletEnabled val="1"/>
        </dgm:presLayoutVars>
      </dgm:prSet>
      <dgm:spPr/>
    </dgm:pt>
    <dgm:pt modelId="{CA6BC017-A067-42FC-AA3F-E6971CA551B7}" type="pres">
      <dgm:prSet presAssocID="{EE5DEF6A-18E0-4B50-9B4C-7C393F895D96}" presName="sibTrans" presStyleLbl="sibTrans2D1" presStyleIdx="1" presStyleCnt="5"/>
      <dgm:spPr/>
    </dgm:pt>
    <dgm:pt modelId="{3D51CB77-F0EF-46F4-B3D2-ECDABD790EB8}" type="pres">
      <dgm:prSet presAssocID="{EE5DEF6A-18E0-4B50-9B4C-7C393F895D96}" presName="connectorText" presStyleLbl="sibTrans2D1" presStyleIdx="1" presStyleCnt="5"/>
      <dgm:spPr/>
    </dgm:pt>
    <dgm:pt modelId="{7694751B-8FC0-4BAF-9F03-591ED2613867}" type="pres">
      <dgm:prSet presAssocID="{FAFDAE28-39D4-4B00-BF15-C9CE06CEA900}" presName="node" presStyleLbl="node1" presStyleIdx="2" presStyleCnt="5">
        <dgm:presLayoutVars>
          <dgm:bulletEnabled val="1"/>
        </dgm:presLayoutVars>
      </dgm:prSet>
      <dgm:spPr/>
    </dgm:pt>
    <dgm:pt modelId="{527E9DA4-CBF6-4F23-B77F-171C4A4F0BC5}" type="pres">
      <dgm:prSet presAssocID="{58888B13-5B7D-4574-B52B-A37BA4DFF05C}" presName="sibTrans" presStyleLbl="sibTrans2D1" presStyleIdx="2" presStyleCnt="5"/>
      <dgm:spPr/>
    </dgm:pt>
    <dgm:pt modelId="{09F62DBF-27D7-47AC-9E62-AA4C1AB6117D}" type="pres">
      <dgm:prSet presAssocID="{58888B13-5B7D-4574-B52B-A37BA4DFF05C}" presName="connectorText" presStyleLbl="sibTrans2D1" presStyleIdx="2" presStyleCnt="5"/>
      <dgm:spPr/>
    </dgm:pt>
    <dgm:pt modelId="{112FFA02-8F49-4F31-B374-F785371CD279}" type="pres">
      <dgm:prSet presAssocID="{0BAC162C-A6A7-49D1-8066-5E134FA8022F}" presName="node" presStyleLbl="node1" presStyleIdx="3" presStyleCnt="5">
        <dgm:presLayoutVars>
          <dgm:bulletEnabled val="1"/>
        </dgm:presLayoutVars>
      </dgm:prSet>
      <dgm:spPr/>
    </dgm:pt>
    <dgm:pt modelId="{53FA2034-7256-47E1-9E55-E0D977B922EC}" type="pres">
      <dgm:prSet presAssocID="{7443747B-A402-4C77-82AB-826029AB0941}" presName="sibTrans" presStyleLbl="sibTrans2D1" presStyleIdx="3" presStyleCnt="5"/>
      <dgm:spPr/>
    </dgm:pt>
    <dgm:pt modelId="{62D17B53-0FC6-48FD-8DA9-2005C803151B}" type="pres">
      <dgm:prSet presAssocID="{7443747B-A402-4C77-82AB-826029AB0941}" presName="connectorText" presStyleLbl="sibTrans2D1" presStyleIdx="3" presStyleCnt="5"/>
      <dgm:spPr/>
    </dgm:pt>
    <dgm:pt modelId="{3DC7CED8-E098-45FC-BD18-C361F7B6B10A}" type="pres">
      <dgm:prSet presAssocID="{383A3E2B-01C8-4A1A-895C-45AD42F75A2F}" presName="node" presStyleLbl="node1" presStyleIdx="4" presStyleCnt="5">
        <dgm:presLayoutVars>
          <dgm:bulletEnabled val="1"/>
        </dgm:presLayoutVars>
      </dgm:prSet>
      <dgm:spPr/>
    </dgm:pt>
    <dgm:pt modelId="{833FDC63-A65C-43F6-90BB-4372781431BE}" type="pres">
      <dgm:prSet presAssocID="{BB6883E5-E717-4228-960A-6F4398714B2B}" presName="sibTrans" presStyleLbl="sibTrans2D1" presStyleIdx="4" presStyleCnt="5"/>
      <dgm:spPr/>
    </dgm:pt>
    <dgm:pt modelId="{7488FE62-FDCA-4D29-B49A-87AE6253B1F8}" type="pres">
      <dgm:prSet presAssocID="{BB6883E5-E717-4228-960A-6F4398714B2B}" presName="connectorText" presStyleLbl="sibTrans2D1" presStyleIdx="4" presStyleCnt="5"/>
      <dgm:spPr/>
    </dgm:pt>
  </dgm:ptLst>
  <dgm:cxnLst>
    <dgm:cxn modelId="{2B995A1D-BC71-4DE7-9E2D-2C42E0676A3E}" type="presOf" srcId="{BB6883E5-E717-4228-960A-6F4398714B2B}" destId="{7488FE62-FDCA-4D29-B49A-87AE6253B1F8}" srcOrd="1" destOrd="0" presId="urn:microsoft.com/office/officeart/2005/8/layout/cycle2"/>
    <dgm:cxn modelId="{AA002324-5707-434A-A220-A0D4E96C890E}" type="presOf" srcId="{E40EF04C-891C-417E-B360-7EFAF8A7BD16}" destId="{70A565E9-45A8-4077-B0DA-221137919BC9}" srcOrd="0" destOrd="0" presId="urn:microsoft.com/office/officeart/2005/8/layout/cycle2"/>
    <dgm:cxn modelId="{9EA00568-F62D-4DD7-896D-89ED74DEA9F2}" type="presOf" srcId="{BB6883E5-E717-4228-960A-6F4398714B2B}" destId="{833FDC63-A65C-43F6-90BB-4372781431BE}" srcOrd="0" destOrd="0" presId="urn:microsoft.com/office/officeart/2005/8/layout/cycle2"/>
    <dgm:cxn modelId="{91ED0A49-8700-4A08-916D-26B43261B55E}" type="presOf" srcId="{58888B13-5B7D-4574-B52B-A37BA4DFF05C}" destId="{09F62DBF-27D7-47AC-9E62-AA4C1AB6117D}" srcOrd="1" destOrd="0" presId="urn:microsoft.com/office/officeart/2005/8/layout/cycle2"/>
    <dgm:cxn modelId="{14502D73-2B48-4C61-BC8C-A7876D401828}" type="presOf" srcId="{7847263E-3775-4BC5-A91B-414BE6E145C2}" destId="{D02AD589-00E3-4B58-84B3-E8D1F60906E9}" srcOrd="0" destOrd="0" presId="urn:microsoft.com/office/officeart/2005/8/layout/cycle2"/>
    <dgm:cxn modelId="{36716755-AAC4-4FC2-8B92-AFA38FC8771E}" srcId="{7847263E-3775-4BC5-A91B-414BE6E145C2}" destId="{FAFDAE28-39D4-4B00-BF15-C9CE06CEA900}" srcOrd="2" destOrd="0" parTransId="{BC44E289-3622-4096-B529-848E1661D5A9}" sibTransId="{58888B13-5B7D-4574-B52B-A37BA4DFF05C}"/>
    <dgm:cxn modelId="{70B19E55-AC55-4498-8216-406D471DD089}" type="presOf" srcId="{7443747B-A402-4C77-82AB-826029AB0941}" destId="{62D17B53-0FC6-48FD-8DA9-2005C803151B}" srcOrd="1" destOrd="0" presId="urn:microsoft.com/office/officeart/2005/8/layout/cycle2"/>
    <dgm:cxn modelId="{62D3B877-5BDB-48B5-97DF-C57076E1E988}" type="presOf" srcId="{555277F9-7577-4C52-9F66-8AC88122E7EB}" destId="{BC216F2E-88E3-4BA8-8286-E25916B80FE9}" srcOrd="1" destOrd="0" presId="urn:microsoft.com/office/officeart/2005/8/layout/cycle2"/>
    <dgm:cxn modelId="{526F7D83-9C28-43EC-BAF7-32994138A670}" type="presOf" srcId="{EE5DEF6A-18E0-4B50-9B4C-7C393F895D96}" destId="{3D51CB77-F0EF-46F4-B3D2-ECDABD790EB8}" srcOrd="1" destOrd="0" presId="urn:microsoft.com/office/officeart/2005/8/layout/cycle2"/>
    <dgm:cxn modelId="{B7873B85-DF17-41EC-A0E0-2C04772B68DE}" type="presOf" srcId="{0BAC162C-A6A7-49D1-8066-5E134FA8022F}" destId="{112FFA02-8F49-4F31-B374-F785371CD279}" srcOrd="0" destOrd="0" presId="urn:microsoft.com/office/officeart/2005/8/layout/cycle2"/>
    <dgm:cxn modelId="{4B63C894-0439-4A7B-B8BA-60744820AC2F}" type="presOf" srcId="{DA89A940-7690-4699-8662-475E0ECB31A3}" destId="{F5EC2A77-B249-4250-A419-E7E5DD828F77}" srcOrd="0" destOrd="0" presId="urn:microsoft.com/office/officeart/2005/8/layout/cycle2"/>
    <dgm:cxn modelId="{749FF5A1-F936-4AC0-8231-831ECAD21E29}" type="presOf" srcId="{7443747B-A402-4C77-82AB-826029AB0941}" destId="{53FA2034-7256-47E1-9E55-E0D977B922EC}" srcOrd="0" destOrd="0" presId="urn:microsoft.com/office/officeart/2005/8/layout/cycle2"/>
    <dgm:cxn modelId="{61EF15A6-389E-4C4B-AD10-2E8526E12AF6}" srcId="{7847263E-3775-4BC5-A91B-414BE6E145C2}" destId="{DA89A940-7690-4699-8662-475E0ECB31A3}" srcOrd="0" destOrd="0" parTransId="{6A059E5F-E463-4DC7-9767-8527A5D75BD9}" sibTransId="{555277F9-7577-4C52-9F66-8AC88122E7EB}"/>
    <dgm:cxn modelId="{74C707A9-A37D-4174-A367-3862A44F20E3}" srcId="{7847263E-3775-4BC5-A91B-414BE6E145C2}" destId="{0BAC162C-A6A7-49D1-8066-5E134FA8022F}" srcOrd="3" destOrd="0" parTransId="{A2CF519B-6BC8-4857-8109-860805DE0366}" sibTransId="{7443747B-A402-4C77-82AB-826029AB0941}"/>
    <dgm:cxn modelId="{4F0363AA-027D-4DA2-BFA5-5EF8CEFEFC2D}" type="presOf" srcId="{383A3E2B-01C8-4A1A-895C-45AD42F75A2F}" destId="{3DC7CED8-E098-45FC-BD18-C361F7B6B10A}" srcOrd="0" destOrd="0" presId="urn:microsoft.com/office/officeart/2005/8/layout/cycle2"/>
    <dgm:cxn modelId="{D70DCCAC-6D99-4CBF-A893-67AF16B12382}" srcId="{7847263E-3775-4BC5-A91B-414BE6E145C2}" destId="{E40EF04C-891C-417E-B360-7EFAF8A7BD16}" srcOrd="1" destOrd="0" parTransId="{16BA5597-DEB0-4227-926D-863DDBC19C65}" sibTransId="{EE5DEF6A-18E0-4B50-9B4C-7C393F895D96}"/>
    <dgm:cxn modelId="{F9A06FDA-0A8C-4D1A-B279-64E47B768FB5}" type="presOf" srcId="{EE5DEF6A-18E0-4B50-9B4C-7C393F895D96}" destId="{CA6BC017-A067-42FC-AA3F-E6971CA551B7}" srcOrd="0" destOrd="0" presId="urn:microsoft.com/office/officeart/2005/8/layout/cycle2"/>
    <dgm:cxn modelId="{28C43BDF-93D8-4B5D-B468-6365887F700A}" type="presOf" srcId="{58888B13-5B7D-4574-B52B-A37BA4DFF05C}" destId="{527E9DA4-CBF6-4F23-B77F-171C4A4F0BC5}" srcOrd="0" destOrd="0" presId="urn:microsoft.com/office/officeart/2005/8/layout/cycle2"/>
    <dgm:cxn modelId="{0EFF77F3-7AD2-4DD6-ACBB-F9571B7B09D1}" srcId="{7847263E-3775-4BC5-A91B-414BE6E145C2}" destId="{383A3E2B-01C8-4A1A-895C-45AD42F75A2F}" srcOrd="4" destOrd="0" parTransId="{1DE2430C-0BEF-4610-80C1-5CCD7C71C01E}" sibTransId="{BB6883E5-E717-4228-960A-6F4398714B2B}"/>
    <dgm:cxn modelId="{5F6352F6-06E1-428F-A1EA-D0DDEF13DEF0}" type="presOf" srcId="{555277F9-7577-4C52-9F66-8AC88122E7EB}" destId="{59B2316F-E556-48C1-B246-C4A33C6C9D6E}" srcOrd="0" destOrd="0" presId="urn:microsoft.com/office/officeart/2005/8/layout/cycle2"/>
    <dgm:cxn modelId="{87CA85FD-646F-43A6-B566-98BEF023759D}" type="presOf" srcId="{FAFDAE28-39D4-4B00-BF15-C9CE06CEA900}" destId="{7694751B-8FC0-4BAF-9F03-591ED2613867}" srcOrd="0" destOrd="0" presId="urn:microsoft.com/office/officeart/2005/8/layout/cycle2"/>
    <dgm:cxn modelId="{AD0B258A-7884-453A-8906-2480C8C52F58}" type="presParOf" srcId="{D02AD589-00E3-4B58-84B3-E8D1F60906E9}" destId="{F5EC2A77-B249-4250-A419-E7E5DD828F77}" srcOrd="0" destOrd="0" presId="urn:microsoft.com/office/officeart/2005/8/layout/cycle2"/>
    <dgm:cxn modelId="{0008CBD7-A1E8-4ED5-B188-4CEA040D59C8}" type="presParOf" srcId="{D02AD589-00E3-4B58-84B3-E8D1F60906E9}" destId="{59B2316F-E556-48C1-B246-C4A33C6C9D6E}" srcOrd="1" destOrd="0" presId="urn:microsoft.com/office/officeart/2005/8/layout/cycle2"/>
    <dgm:cxn modelId="{5A837E1A-6C08-4A0C-BDF5-C09976CD180E}" type="presParOf" srcId="{59B2316F-E556-48C1-B246-C4A33C6C9D6E}" destId="{BC216F2E-88E3-4BA8-8286-E25916B80FE9}" srcOrd="0" destOrd="0" presId="urn:microsoft.com/office/officeart/2005/8/layout/cycle2"/>
    <dgm:cxn modelId="{F5D07872-548F-4046-937E-2CBA74FC90E5}" type="presParOf" srcId="{D02AD589-00E3-4B58-84B3-E8D1F60906E9}" destId="{70A565E9-45A8-4077-B0DA-221137919BC9}" srcOrd="2" destOrd="0" presId="urn:microsoft.com/office/officeart/2005/8/layout/cycle2"/>
    <dgm:cxn modelId="{13346E1A-A7A6-47EB-A98A-FCE06C6B804F}" type="presParOf" srcId="{D02AD589-00E3-4B58-84B3-E8D1F60906E9}" destId="{CA6BC017-A067-42FC-AA3F-E6971CA551B7}" srcOrd="3" destOrd="0" presId="urn:microsoft.com/office/officeart/2005/8/layout/cycle2"/>
    <dgm:cxn modelId="{57286BD7-08CC-4CDC-9308-DED48157D0B8}" type="presParOf" srcId="{CA6BC017-A067-42FC-AA3F-E6971CA551B7}" destId="{3D51CB77-F0EF-46F4-B3D2-ECDABD790EB8}" srcOrd="0" destOrd="0" presId="urn:microsoft.com/office/officeart/2005/8/layout/cycle2"/>
    <dgm:cxn modelId="{A14CC4FC-B6DF-4B0F-8F15-1DAF2D94D2A7}" type="presParOf" srcId="{D02AD589-00E3-4B58-84B3-E8D1F60906E9}" destId="{7694751B-8FC0-4BAF-9F03-591ED2613867}" srcOrd="4" destOrd="0" presId="urn:microsoft.com/office/officeart/2005/8/layout/cycle2"/>
    <dgm:cxn modelId="{5839316F-7F90-4757-8A67-BD4D4D2912A9}" type="presParOf" srcId="{D02AD589-00E3-4B58-84B3-E8D1F60906E9}" destId="{527E9DA4-CBF6-4F23-B77F-171C4A4F0BC5}" srcOrd="5" destOrd="0" presId="urn:microsoft.com/office/officeart/2005/8/layout/cycle2"/>
    <dgm:cxn modelId="{A9A1B017-42C5-4350-A00E-E6C1928FF266}" type="presParOf" srcId="{527E9DA4-CBF6-4F23-B77F-171C4A4F0BC5}" destId="{09F62DBF-27D7-47AC-9E62-AA4C1AB6117D}" srcOrd="0" destOrd="0" presId="urn:microsoft.com/office/officeart/2005/8/layout/cycle2"/>
    <dgm:cxn modelId="{73E51248-B241-43D9-8E9F-6275AEEC819E}" type="presParOf" srcId="{D02AD589-00E3-4B58-84B3-E8D1F60906E9}" destId="{112FFA02-8F49-4F31-B374-F785371CD279}" srcOrd="6" destOrd="0" presId="urn:microsoft.com/office/officeart/2005/8/layout/cycle2"/>
    <dgm:cxn modelId="{89BC8D7A-7EBC-449D-997C-007B982A2FAC}" type="presParOf" srcId="{D02AD589-00E3-4B58-84B3-E8D1F60906E9}" destId="{53FA2034-7256-47E1-9E55-E0D977B922EC}" srcOrd="7" destOrd="0" presId="urn:microsoft.com/office/officeart/2005/8/layout/cycle2"/>
    <dgm:cxn modelId="{E9B2E415-F2B2-46ED-8248-1DD4AF56976A}" type="presParOf" srcId="{53FA2034-7256-47E1-9E55-E0D977B922EC}" destId="{62D17B53-0FC6-48FD-8DA9-2005C803151B}" srcOrd="0" destOrd="0" presId="urn:microsoft.com/office/officeart/2005/8/layout/cycle2"/>
    <dgm:cxn modelId="{082B07F0-1CA4-4240-BAE0-8025776289FA}" type="presParOf" srcId="{D02AD589-00E3-4B58-84B3-E8D1F60906E9}" destId="{3DC7CED8-E098-45FC-BD18-C361F7B6B10A}" srcOrd="8" destOrd="0" presId="urn:microsoft.com/office/officeart/2005/8/layout/cycle2"/>
    <dgm:cxn modelId="{E841C168-8EC2-49B9-AA2E-5049CD916B51}" type="presParOf" srcId="{D02AD589-00E3-4B58-84B3-E8D1F60906E9}" destId="{833FDC63-A65C-43F6-90BB-4372781431BE}" srcOrd="9" destOrd="0" presId="urn:microsoft.com/office/officeart/2005/8/layout/cycle2"/>
    <dgm:cxn modelId="{19269649-258E-408B-95EA-7B619C815C46}" type="presParOf" srcId="{833FDC63-A65C-43F6-90BB-4372781431BE}" destId="{7488FE62-FDCA-4D29-B49A-87AE6253B1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6E8C1-7EA0-4A13-9DF0-054FEB3406D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E1A5780-7274-4D8D-A242-44853F710ACD}">
      <dgm:prSet custT="1"/>
      <dgm:spPr/>
      <dgm:t>
        <a:bodyPr/>
        <a:lstStyle/>
        <a:p>
          <a:pPr algn="l" rtl="0"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ふくいん</a:t>
          </a:r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こくいん ね たいしつ</a:t>
          </a:r>
          <a:endParaRPr lang="ko-KR" sz="4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FA331F-A002-4B14-8D53-80F4B56C0B7A}" type="parTrans" cxnId="{87138B1E-2579-4D8B-ACB1-39343A3CE2BD}">
      <dgm:prSet/>
      <dgm:spPr/>
      <dgm:t>
        <a:bodyPr/>
        <a:lstStyle/>
        <a:p>
          <a:pPr latinLnBrk="1"/>
          <a:endParaRPr lang="ko-KR" altLang="en-US"/>
        </a:p>
      </dgm:t>
    </dgm:pt>
    <dgm:pt modelId="{B647C630-9E56-465E-82F1-274B34123F61}" type="sibTrans" cxnId="{87138B1E-2579-4D8B-ACB1-39343A3CE2BD}">
      <dgm:prSet/>
      <dgm:spPr/>
      <dgm:t>
        <a:bodyPr/>
        <a:lstStyle/>
        <a:p>
          <a:pPr latinLnBrk="1"/>
          <a:endParaRPr lang="ko-KR" altLang="en-US"/>
        </a:p>
      </dgm:t>
    </dgm:pt>
    <dgm:pt modelId="{AA5A6DDC-189A-4C72-89C6-514E60144816}">
      <dgm:prSet custT="1"/>
      <dgm:spPr/>
      <dgm:t>
        <a:bodyPr/>
        <a:lstStyle/>
        <a:p>
          <a:pPr algn="l" rtl="0" latinLnBrk="1"/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</a:t>
          </a:r>
          <a:r>
            <a: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ko-KR" sz="4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A235D-ECAE-42BA-9C2A-03641C5D6386}" type="parTrans" cxnId="{D11F9A23-2368-4DD6-9040-21E38CCE56DD}">
      <dgm:prSet/>
      <dgm:spPr/>
      <dgm:t>
        <a:bodyPr/>
        <a:lstStyle/>
        <a:p>
          <a:pPr latinLnBrk="1"/>
          <a:endParaRPr lang="ko-KR" altLang="en-US"/>
        </a:p>
      </dgm:t>
    </dgm:pt>
    <dgm:pt modelId="{1CC00873-FF3F-4BBF-8EBA-9A80230C175F}" type="sibTrans" cxnId="{D11F9A23-2368-4DD6-9040-21E38CCE56DD}">
      <dgm:prSet/>
      <dgm:spPr/>
      <dgm:t>
        <a:bodyPr/>
        <a:lstStyle/>
        <a:p>
          <a:pPr latinLnBrk="1"/>
          <a:endParaRPr lang="ko-KR" altLang="en-US"/>
        </a:p>
      </dgm:t>
    </dgm:pt>
    <dgm:pt modelId="{BF99947D-2F74-4E56-B597-6B371A1F4ACB}">
      <dgm:prSet custT="1"/>
      <dgm:spPr/>
      <dgm:t>
        <a:bodyPr/>
        <a:lstStyle/>
        <a:p>
          <a:pPr algn="l" rtl="0" latinLnBrk="1">
            <a:spcAft>
              <a:spcPts val="0"/>
            </a:spcAft>
          </a:pP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あじわい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ただ </a:t>
          </a:r>
          <a:endParaRPr lang="en-US" altLang="ja-JP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rtl="0" latinLnBrk="1">
            <a:spcAft>
              <a:spcPts val="0"/>
            </a:spcAft>
          </a:pPr>
          <a:r>
            <a: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　ゆいいつせい　さいそうぞう</a:t>
          </a:r>
          <a:endParaRPr lang="ko-K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19B0B-6AE4-409B-94B5-3C359C307044}" type="parTrans" cxnId="{D3815600-B21B-4A54-964E-FBB745F9817B}">
      <dgm:prSet/>
      <dgm:spPr/>
      <dgm:t>
        <a:bodyPr/>
        <a:lstStyle/>
        <a:p>
          <a:pPr latinLnBrk="1"/>
          <a:endParaRPr lang="ko-KR" altLang="en-US"/>
        </a:p>
      </dgm:t>
    </dgm:pt>
    <dgm:pt modelId="{E5D609A6-26F7-4652-B14C-081831E1DB52}" type="sibTrans" cxnId="{D3815600-B21B-4A54-964E-FBB745F9817B}">
      <dgm:prSet/>
      <dgm:spPr/>
      <dgm:t>
        <a:bodyPr/>
        <a:lstStyle/>
        <a:p>
          <a:pPr latinLnBrk="1"/>
          <a:endParaRPr lang="ko-KR" altLang="en-US"/>
        </a:p>
      </dgm:t>
    </dgm:pt>
    <dgm:pt modelId="{9F17402A-5414-40E7-86AC-445454182D4D}" type="pres">
      <dgm:prSet presAssocID="{CC86E8C1-7EA0-4A13-9DF0-054FEB3406D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97A784-FC3C-4280-9E39-37AA0CE7159F}" type="pres">
      <dgm:prSet presAssocID="{7E1A5780-7274-4D8D-A242-44853F710ACD}" presName="circle1" presStyleLbl="node1" presStyleIdx="0" presStyleCnt="3"/>
      <dgm:spPr/>
    </dgm:pt>
    <dgm:pt modelId="{04FABE6E-F79B-47CD-903A-E41FD3E1C703}" type="pres">
      <dgm:prSet presAssocID="{7E1A5780-7274-4D8D-A242-44853F710ACD}" presName="space" presStyleCnt="0"/>
      <dgm:spPr/>
    </dgm:pt>
    <dgm:pt modelId="{C564BCC2-D00D-4A52-A732-F0C108F6636F}" type="pres">
      <dgm:prSet presAssocID="{7E1A5780-7274-4D8D-A242-44853F710ACD}" presName="rect1" presStyleLbl="alignAcc1" presStyleIdx="0" presStyleCnt="3" custScaleX="100000" custLinFactNeighborX="2749"/>
      <dgm:spPr/>
    </dgm:pt>
    <dgm:pt modelId="{87094FCF-2D1B-4D83-AC6E-80E5D9645603}" type="pres">
      <dgm:prSet presAssocID="{AA5A6DDC-189A-4C72-89C6-514E60144816}" presName="vertSpace2" presStyleLbl="node1" presStyleIdx="0" presStyleCnt="3"/>
      <dgm:spPr/>
    </dgm:pt>
    <dgm:pt modelId="{7E097703-0FB0-487D-A6CA-4392763B0B05}" type="pres">
      <dgm:prSet presAssocID="{AA5A6DDC-189A-4C72-89C6-514E60144816}" presName="circle2" presStyleLbl="node1" presStyleIdx="1" presStyleCnt="3"/>
      <dgm:spPr/>
    </dgm:pt>
    <dgm:pt modelId="{684FFEF1-4D1B-48B3-AF9E-45E5D376A723}" type="pres">
      <dgm:prSet presAssocID="{AA5A6DDC-189A-4C72-89C6-514E60144816}" presName="rect2" presStyleLbl="alignAcc1" presStyleIdx="1" presStyleCnt="3"/>
      <dgm:spPr/>
    </dgm:pt>
    <dgm:pt modelId="{2F3680EE-EF61-4228-8BAB-48A13E9C2382}" type="pres">
      <dgm:prSet presAssocID="{BF99947D-2F74-4E56-B597-6B371A1F4ACB}" presName="vertSpace3" presStyleLbl="node1" presStyleIdx="1" presStyleCnt="3"/>
      <dgm:spPr/>
    </dgm:pt>
    <dgm:pt modelId="{5D1784C6-C6FD-48C5-8E46-A64DC9D3C61B}" type="pres">
      <dgm:prSet presAssocID="{BF99947D-2F74-4E56-B597-6B371A1F4ACB}" presName="circle3" presStyleLbl="node1" presStyleIdx="2" presStyleCnt="3"/>
      <dgm:spPr/>
    </dgm:pt>
    <dgm:pt modelId="{FCEB4EC0-AD18-477B-B2FC-661E0B3511A9}" type="pres">
      <dgm:prSet presAssocID="{BF99947D-2F74-4E56-B597-6B371A1F4ACB}" presName="rect3" presStyleLbl="alignAcc1" presStyleIdx="2" presStyleCnt="3"/>
      <dgm:spPr/>
    </dgm:pt>
    <dgm:pt modelId="{05D0BFE2-3B92-4213-BAB1-D2A11DE774A4}" type="pres">
      <dgm:prSet presAssocID="{7E1A5780-7274-4D8D-A242-44853F710AC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D6F0163-A94B-4AB5-A973-5BA5EAE033E7}" type="pres">
      <dgm:prSet presAssocID="{AA5A6DDC-189A-4C72-89C6-514E6014481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116D53F8-741E-45E8-8B5C-D8860B392149}" type="pres">
      <dgm:prSet presAssocID="{BF99947D-2F74-4E56-B597-6B371A1F4ACB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3815600-B21B-4A54-964E-FBB745F9817B}" srcId="{CC86E8C1-7EA0-4A13-9DF0-054FEB3406DE}" destId="{BF99947D-2F74-4E56-B597-6B371A1F4ACB}" srcOrd="2" destOrd="0" parTransId="{99819B0B-6AE4-409B-94B5-3C359C307044}" sibTransId="{E5D609A6-26F7-4652-B14C-081831E1DB52}"/>
    <dgm:cxn modelId="{87138B1E-2579-4D8B-ACB1-39343A3CE2BD}" srcId="{CC86E8C1-7EA0-4A13-9DF0-054FEB3406DE}" destId="{7E1A5780-7274-4D8D-A242-44853F710ACD}" srcOrd="0" destOrd="0" parTransId="{D9FA331F-A002-4B14-8D53-80F4B56C0B7A}" sibTransId="{B647C630-9E56-465E-82F1-274B34123F61}"/>
    <dgm:cxn modelId="{D11F9A23-2368-4DD6-9040-21E38CCE56DD}" srcId="{CC86E8C1-7EA0-4A13-9DF0-054FEB3406DE}" destId="{AA5A6DDC-189A-4C72-89C6-514E60144816}" srcOrd="1" destOrd="0" parTransId="{950A235D-ECAE-42BA-9C2A-03641C5D6386}" sibTransId="{1CC00873-FF3F-4BBF-8EBA-9A80230C175F}"/>
    <dgm:cxn modelId="{7CFE1234-6BAB-4AD4-BC14-200D08D28A5C}" type="presOf" srcId="{7E1A5780-7274-4D8D-A242-44853F710ACD}" destId="{05D0BFE2-3B92-4213-BAB1-D2A11DE774A4}" srcOrd="1" destOrd="0" presId="urn:microsoft.com/office/officeart/2005/8/layout/target3"/>
    <dgm:cxn modelId="{266C8F78-9680-4E8D-A4D5-D7E319948AF8}" type="presOf" srcId="{BF99947D-2F74-4E56-B597-6B371A1F4ACB}" destId="{116D53F8-741E-45E8-8B5C-D8860B392149}" srcOrd="1" destOrd="0" presId="urn:microsoft.com/office/officeart/2005/8/layout/target3"/>
    <dgm:cxn modelId="{E0A66959-63B0-4E52-9820-798C2C37E6BE}" type="presOf" srcId="{CC86E8C1-7EA0-4A13-9DF0-054FEB3406DE}" destId="{9F17402A-5414-40E7-86AC-445454182D4D}" srcOrd="0" destOrd="0" presId="urn:microsoft.com/office/officeart/2005/8/layout/target3"/>
    <dgm:cxn modelId="{D61ED07C-4CD7-425A-A833-7B180AE3C2AC}" type="presOf" srcId="{BF99947D-2F74-4E56-B597-6B371A1F4ACB}" destId="{FCEB4EC0-AD18-477B-B2FC-661E0B3511A9}" srcOrd="0" destOrd="0" presId="urn:microsoft.com/office/officeart/2005/8/layout/target3"/>
    <dgm:cxn modelId="{ED037598-7FB6-41F4-8E0D-5EE121DA64C2}" type="presOf" srcId="{7E1A5780-7274-4D8D-A242-44853F710ACD}" destId="{C564BCC2-D00D-4A52-A732-F0C108F6636F}" srcOrd="0" destOrd="0" presId="urn:microsoft.com/office/officeart/2005/8/layout/target3"/>
    <dgm:cxn modelId="{A12E129C-4034-49A6-88F1-0F47F32FD235}" type="presOf" srcId="{AA5A6DDC-189A-4C72-89C6-514E60144816}" destId="{684FFEF1-4D1B-48B3-AF9E-45E5D376A723}" srcOrd="0" destOrd="0" presId="urn:microsoft.com/office/officeart/2005/8/layout/target3"/>
    <dgm:cxn modelId="{9C10E1FC-A1F5-49BC-B000-6FB576DD71F0}" type="presOf" srcId="{AA5A6DDC-189A-4C72-89C6-514E60144816}" destId="{0D6F0163-A94B-4AB5-A973-5BA5EAE033E7}" srcOrd="1" destOrd="0" presId="urn:microsoft.com/office/officeart/2005/8/layout/target3"/>
    <dgm:cxn modelId="{7749383E-3B0B-4D86-9857-DC6BBFCE4E0E}" type="presParOf" srcId="{9F17402A-5414-40E7-86AC-445454182D4D}" destId="{7897A784-FC3C-4280-9E39-37AA0CE7159F}" srcOrd="0" destOrd="0" presId="urn:microsoft.com/office/officeart/2005/8/layout/target3"/>
    <dgm:cxn modelId="{A19D2A3B-D1BF-4989-87B0-C311A363E2D2}" type="presParOf" srcId="{9F17402A-5414-40E7-86AC-445454182D4D}" destId="{04FABE6E-F79B-47CD-903A-E41FD3E1C703}" srcOrd="1" destOrd="0" presId="urn:microsoft.com/office/officeart/2005/8/layout/target3"/>
    <dgm:cxn modelId="{7BFC35A2-C8A9-449E-866A-D04A4CDE2831}" type="presParOf" srcId="{9F17402A-5414-40E7-86AC-445454182D4D}" destId="{C564BCC2-D00D-4A52-A732-F0C108F6636F}" srcOrd="2" destOrd="0" presId="urn:microsoft.com/office/officeart/2005/8/layout/target3"/>
    <dgm:cxn modelId="{2DEF2F65-332B-4D02-97ED-533462973084}" type="presParOf" srcId="{9F17402A-5414-40E7-86AC-445454182D4D}" destId="{87094FCF-2D1B-4D83-AC6E-80E5D9645603}" srcOrd="3" destOrd="0" presId="urn:microsoft.com/office/officeart/2005/8/layout/target3"/>
    <dgm:cxn modelId="{5E96411A-2277-4EFD-850C-607B69BFC4B1}" type="presParOf" srcId="{9F17402A-5414-40E7-86AC-445454182D4D}" destId="{7E097703-0FB0-487D-A6CA-4392763B0B05}" srcOrd="4" destOrd="0" presId="urn:microsoft.com/office/officeart/2005/8/layout/target3"/>
    <dgm:cxn modelId="{0D53428E-47FA-41AD-85AD-BB393CD45C4E}" type="presParOf" srcId="{9F17402A-5414-40E7-86AC-445454182D4D}" destId="{684FFEF1-4D1B-48B3-AF9E-45E5D376A723}" srcOrd="5" destOrd="0" presId="urn:microsoft.com/office/officeart/2005/8/layout/target3"/>
    <dgm:cxn modelId="{EF083585-7C9C-43D0-B2FF-1A2A06A02C61}" type="presParOf" srcId="{9F17402A-5414-40E7-86AC-445454182D4D}" destId="{2F3680EE-EF61-4228-8BAB-48A13E9C2382}" srcOrd="6" destOrd="0" presId="urn:microsoft.com/office/officeart/2005/8/layout/target3"/>
    <dgm:cxn modelId="{0376D826-E196-4AE5-97AC-BB80AA1AD73C}" type="presParOf" srcId="{9F17402A-5414-40E7-86AC-445454182D4D}" destId="{5D1784C6-C6FD-48C5-8E46-A64DC9D3C61B}" srcOrd="7" destOrd="0" presId="urn:microsoft.com/office/officeart/2005/8/layout/target3"/>
    <dgm:cxn modelId="{5AAEDF62-89E1-411F-8926-3257C55F71B9}" type="presParOf" srcId="{9F17402A-5414-40E7-86AC-445454182D4D}" destId="{FCEB4EC0-AD18-477B-B2FC-661E0B3511A9}" srcOrd="8" destOrd="0" presId="urn:microsoft.com/office/officeart/2005/8/layout/target3"/>
    <dgm:cxn modelId="{0B21F123-7EA3-4D75-88D0-38013E7DD759}" type="presParOf" srcId="{9F17402A-5414-40E7-86AC-445454182D4D}" destId="{05D0BFE2-3B92-4213-BAB1-D2A11DE774A4}" srcOrd="9" destOrd="0" presId="urn:microsoft.com/office/officeart/2005/8/layout/target3"/>
    <dgm:cxn modelId="{F230BE05-E4DB-43F5-A1C9-C443CDF9F871}" type="presParOf" srcId="{9F17402A-5414-40E7-86AC-445454182D4D}" destId="{0D6F0163-A94B-4AB5-A973-5BA5EAE033E7}" srcOrd="10" destOrd="0" presId="urn:microsoft.com/office/officeart/2005/8/layout/target3"/>
    <dgm:cxn modelId="{355561CA-1997-422E-87EC-860AEC1CAB5A}" type="presParOf" srcId="{9F17402A-5414-40E7-86AC-445454182D4D}" destId="{116D53F8-741E-45E8-8B5C-D8860B39214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2A77-B249-4250-A419-E7E5DD828F77}">
      <dsp:nvSpPr>
        <dsp:cNvPr id="0" name=""/>
        <dsp:cNvSpPr/>
      </dsp:nvSpPr>
      <dsp:spPr>
        <a:xfrm>
          <a:off x="3536156" y="168"/>
          <a:ext cx="2071687" cy="2071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がんそ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3839548" y="303560"/>
        <a:ext cx="1464903" cy="1464903"/>
      </dsp:txXfrm>
    </dsp:sp>
    <dsp:sp modelId="{59B2316F-E556-48C1-B246-C4A33C6C9D6E}">
      <dsp:nvSpPr>
        <dsp:cNvPr id="0" name=""/>
        <dsp:cNvSpPr/>
      </dsp:nvSpPr>
      <dsp:spPr>
        <a:xfrm rot="2160000">
          <a:off x="5542283" y="1591299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>
        <a:off x="5558050" y="1682613"/>
        <a:ext cx="385257" cy="419516"/>
      </dsp:txXfrm>
    </dsp:sp>
    <dsp:sp modelId="{70A565E9-45A8-4077-B0DA-221137919BC9}">
      <dsp:nvSpPr>
        <dsp:cNvPr id="0" name=""/>
        <dsp:cNvSpPr/>
      </dsp:nvSpPr>
      <dsp:spPr>
        <a:xfrm>
          <a:off x="6052292" y="1828248"/>
          <a:ext cx="2071687" cy="20716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かいふく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6355684" y="2131640"/>
        <a:ext cx="1464903" cy="1464903"/>
      </dsp:txXfrm>
    </dsp:sp>
    <dsp:sp modelId="{CA6BC017-A067-42FC-AA3F-E6971CA551B7}">
      <dsp:nvSpPr>
        <dsp:cNvPr id="0" name=""/>
        <dsp:cNvSpPr/>
      </dsp:nvSpPr>
      <dsp:spPr>
        <a:xfrm rot="6480000">
          <a:off x="6337227" y="3978628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 rot="10800000">
        <a:off x="6445293" y="4039953"/>
        <a:ext cx="385257" cy="419516"/>
      </dsp:txXfrm>
    </dsp:sp>
    <dsp:sp modelId="{7694751B-8FC0-4BAF-9F03-591ED2613867}">
      <dsp:nvSpPr>
        <dsp:cNvPr id="0" name=""/>
        <dsp:cNvSpPr/>
      </dsp:nvSpPr>
      <dsp:spPr>
        <a:xfrm>
          <a:off x="5091214" y="4786144"/>
          <a:ext cx="2071687" cy="20716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じょうじゅ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5394606" y="5089536"/>
        <a:ext cx="1464903" cy="1464903"/>
      </dsp:txXfrm>
    </dsp:sp>
    <dsp:sp modelId="{527E9DA4-CBF6-4F23-B77F-171C4A4F0BC5}">
      <dsp:nvSpPr>
        <dsp:cNvPr id="0" name=""/>
        <dsp:cNvSpPr/>
      </dsp:nvSpPr>
      <dsp:spPr>
        <a:xfrm rot="10800000">
          <a:off x="4312392" y="5472390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 rot="10800000">
        <a:off x="4477502" y="5612229"/>
        <a:ext cx="385257" cy="419516"/>
      </dsp:txXfrm>
    </dsp:sp>
    <dsp:sp modelId="{112FFA02-8F49-4F31-B374-F785371CD279}">
      <dsp:nvSpPr>
        <dsp:cNvPr id="0" name=""/>
        <dsp:cNvSpPr/>
      </dsp:nvSpPr>
      <dsp:spPr>
        <a:xfrm>
          <a:off x="1981098" y="4786144"/>
          <a:ext cx="2071687" cy="20716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せいふく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2284490" y="5089536"/>
        <a:ext cx="1464903" cy="1464903"/>
      </dsp:txXfrm>
    </dsp:sp>
    <dsp:sp modelId="{53FA2034-7256-47E1-9E55-E0D977B922EC}">
      <dsp:nvSpPr>
        <dsp:cNvPr id="0" name=""/>
        <dsp:cNvSpPr/>
      </dsp:nvSpPr>
      <dsp:spPr>
        <a:xfrm rot="15120000">
          <a:off x="2266032" y="4008256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 rot="10800000">
        <a:off x="2374098" y="4226609"/>
        <a:ext cx="385257" cy="419516"/>
      </dsp:txXfrm>
    </dsp:sp>
    <dsp:sp modelId="{3DC7CED8-E098-45FC-BD18-C361F7B6B10A}">
      <dsp:nvSpPr>
        <dsp:cNvPr id="0" name=""/>
        <dsp:cNvSpPr/>
      </dsp:nvSpPr>
      <dsp:spPr>
        <a:xfrm>
          <a:off x="1020019" y="1828248"/>
          <a:ext cx="2071687" cy="20716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かんせい</a:t>
          </a:r>
          <a:endParaRPr lang="en-US" altLang="ja-JP" sz="2300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じだい</a:t>
          </a:r>
          <a:endParaRPr lang="ko-KR" altLang="en-US" sz="2300" kern="1200" dirty="0">
            <a:latin typeface="ＭＳ Ｐゴシック" panose="020B0600070205080204" pitchFamily="50" charset="-128"/>
            <a:ea typeface="HY동녘B" pitchFamily="18" charset="-127"/>
          </a:endParaRPr>
        </a:p>
      </dsp:txBody>
      <dsp:txXfrm>
        <a:off x="1323411" y="2131640"/>
        <a:ext cx="1464903" cy="1464903"/>
      </dsp:txXfrm>
    </dsp:sp>
    <dsp:sp modelId="{833FDC63-A65C-43F6-90BB-4372781431BE}">
      <dsp:nvSpPr>
        <dsp:cNvPr id="0" name=""/>
        <dsp:cNvSpPr/>
      </dsp:nvSpPr>
      <dsp:spPr>
        <a:xfrm rot="19440000">
          <a:off x="3026146" y="1609610"/>
          <a:ext cx="550367" cy="6991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300" kern="1200">
            <a:latin typeface="HY동녘B" pitchFamily="18" charset="-127"/>
            <a:ea typeface="HY동녘B" pitchFamily="18" charset="-127"/>
          </a:endParaRPr>
        </a:p>
      </dsp:txBody>
      <dsp:txXfrm>
        <a:off x="3041913" y="1797974"/>
        <a:ext cx="385257" cy="419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7A784-FC3C-4280-9E39-37AA0CE7159F}">
      <dsp:nvSpPr>
        <dsp:cNvPr id="0" name=""/>
        <dsp:cNvSpPr/>
      </dsp:nvSpPr>
      <dsp:spPr>
        <a:xfrm>
          <a:off x="0" y="0"/>
          <a:ext cx="4558679" cy="455867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4BCC2-D00D-4A52-A732-F0C108F6636F}">
      <dsp:nvSpPr>
        <dsp:cNvPr id="0" name=""/>
        <dsp:cNvSpPr/>
      </dsp:nvSpPr>
      <dsp:spPr>
        <a:xfrm>
          <a:off x="2279339" y="0"/>
          <a:ext cx="6361620" cy="4558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ふくいん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こくいん ね たいしつ</a:t>
          </a:r>
          <a:endParaRPr lang="ko-KR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339" y="0"/>
        <a:ext cx="6361620" cy="1367606"/>
      </dsp:txXfrm>
    </dsp:sp>
    <dsp:sp modelId="{7E097703-0FB0-487D-A6CA-4392763B0B05}">
      <dsp:nvSpPr>
        <dsp:cNvPr id="0" name=""/>
        <dsp:cNvSpPr/>
      </dsp:nvSpPr>
      <dsp:spPr>
        <a:xfrm>
          <a:off x="797770" y="1367606"/>
          <a:ext cx="2963139" cy="296313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FFEF1-4D1B-48B3-AF9E-45E5D376A723}">
      <dsp:nvSpPr>
        <dsp:cNvPr id="0" name=""/>
        <dsp:cNvSpPr/>
      </dsp:nvSpPr>
      <dsp:spPr>
        <a:xfrm>
          <a:off x="2279339" y="1367606"/>
          <a:ext cx="6361620" cy="29631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いのり</a:t>
          </a:r>
          <a:r>
            <a:rPr 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ko-KR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339" y="1367606"/>
        <a:ext cx="6361620" cy="1367602"/>
      </dsp:txXfrm>
    </dsp:sp>
    <dsp:sp modelId="{5D1784C6-C6FD-48C5-8E46-A64DC9D3C61B}">
      <dsp:nvSpPr>
        <dsp:cNvPr id="0" name=""/>
        <dsp:cNvSpPr/>
      </dsp:nvSpPr>
      <dsp:spPr>
        <a:xfrm>
          <a:off x="1595538" y="2735209"/>
          <a:ext cx="1367602" cy="136760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B4EC0-AD18-477B-B2FC-661E0B3511A9}">
      <dsp:nvSpPr>
        <dsp:cNvPr id="0" name=""/>
        <dsp:cNvSpPr/>
      </dsp:nvSpPr>
      <dsp:spPr>
        <a:xfrm>
          <a:off x="2279339" y="2735209"/>
          <a:ext cx="6361620" cy="1367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あじわい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ただ </a:t>
          </a:r>
          <a:endParaRPr lang="en-US" altLang="ja-JP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　ゆいいつせい　さいそうぞう</a:t>
          </a:r>
          <a:endParaRPr lang="ko-K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9339" y="2735209"/>
        <a:ext cx="6361620" cy="136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ndo1004/22069536389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ndo1004/22069536389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nando1004/22069536389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ko-KR" dirty="0">
                <a:hlinkClick r:id="rId3"/>
              </a:rPr>
              <a:t>https://blog.naver.com/nando1004/220695363897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ko-KR" dirty="0">
                <a:hlinkClick r:id="rId3"/>
              </a:rPr>
              <a:t>https://blog.naver.com/nando1004/220695363897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ko-KR" dirty="0">
                <a:hlinkClick r:id="rId3"/>
              </a:rPr>
              <a:t>https://blog.naver.com/nando1004/220695363897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468560" y="4077072"/>
            <a:ext cx="4950737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altLang="ja-JP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</a:t>
            </a:r>
            <a:r>
              <a:rPr lang="ja-JP" altLang="en-US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サムエル</a:t>
            </a:r>
            <a:r>
              <a:rPr lang="ko-KR" altLang="en-US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500" b="1" spc="-250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3:19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あゆんできた</a:t>
            </a:r>
            <a:r>
              <a:rPr lang="ko-KR" altLang="en-US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ねんの　はじまり</a:t>
            </a:r>
            <a:r>
              <a:rPr lang="ko-KR" altLang="en-US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ko-KR" altLang="en-US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しょうねん　サムエル</a:t>
            </a:r>
            <a:br>
              <a:rPr lang="en-US" altLang="ja-JP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</a:br>
            <a:r>
              <a:rPr lang="ja-JP" altLang="en-US" sz="66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　　　　　</a:t>
            </a:r>
            <a:endParaRPr lang="ko-KR" alt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1" descr="사무엘 엘리 한나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480760" cy="33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모서리가 둥근 직사각형 33"/>
          <p:cNvSpPr/>
          <p:nvPr/>
        </p:nvSpPr>
        <p:spPr>
          <a:xfrm>
            <a:off x="539552" y="2132856"/>
            <a:ext cx="5544616" cy="2592288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かれと　ともに</a:t>
            </a:r>
            <a:endParaRPr lang="en-US" altLang="ja-JP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おられ　かれの　ことばを</a:t>
            </a:r>
            <a:endParaRPr lang="en-US" altLang="ja-JP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ひとつも　ちに　おとされ</a:t>
            </a:r>
            <a:endParaRPr lang="en-US" altLang="ja-JP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なかった</a:t>
            </a:r>
            <a:endParaRPr lang="ko-KR" altLang="en-US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9" name="Picture 3" descr="D:\My Pictures\1복음그림\렘넌트 기도 수첩 정시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718" y="3140969"/>
            <a:ext cx="4429460" cy="3717032"/>
          </a:xfrm>
          <a:prstGeom prst="rect">
            <a:avLst/>
          </a:prstGeom>
          <a:noFill/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2DE3E635-A87F-42D9-8B80-282140B47E66}"/>
              </a:ext>
            </a:extLst>
          </p:cNvPr>
          <p:cNvSpPr txBox="1">
            <a:spLocks/>
          </p:cNvSpPr>
          <p:nvPr/>
        </p:nvSpPr>
        <p:spPr>
          <a:xfrm>
            <a:off x="179512" y="307554"/>
            <a:ext cx="9190123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80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サムエルの　ことばは　</a:t>
            </a:r>
            <a:br>
              <a:rPr lang="en-US" altLang="ja-JP" sz="480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ひとつも　ちに　おちなかった</a:t>
            </a:r>
            <a:endParaRPr lang="ko-KR" altLang="en-US" sz="4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3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구름 2"/>
          <p:cNvSpPr/>
          <p:nvPr/>
        </p:nvSpPr>
        <p:spPr>
          <a:xfrm>
            <a:off x="155000" y="283466"/>
            <a:ext cx="2771800" cy="197349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</a:t>
            </a:r>
            <a:endParaRPr lang="en-US" altLang="ja-JP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</a:t>
            </a:r>
            <a:endParaRPr lang="ko-KR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4" name="구름 3"/>
          <p:cNvSpPr/>
          <p:nvPr/>
        </p:nvSpPr>
        <p:spPr>
          <a:xfrm>
            <a:off x="112674" y="2256959"/>
            <a:ext cx="2871415" cy="201622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</a:t>
            </a:r>
            <a:endParaRPr lang="en-US" altLang="ja-JP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5" name="구름 4"/>
          <p:cNvSpPr/>
          <p:nvPr/>
        </p:nvSpPr>
        <p:spPr>
          <a:xfrm>
            <a:off x="155000" y="4365104"/>
            <a:ext cx="2924246" cy="2130657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べつの</a:t>
            </a:r>
            <a:endParaRPr lang="en-US" altLang="ja-JP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6" name="Picture 1" descr="정시기도 렘넌트 남자 서밋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14" y="990773"/>
            <a:ext cx="5641142" cy="586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しょうねん　サムエル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246276" y="2996952"/>
            <a:ext cx="2651448" cy="1200958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</a:t>
            </a:r>
            <a:endParaRPr lang="en-US" altLang="ja-JP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029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403648" y="424728"/>
            <a:ext cx="6480720" cy="1276079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)-</a:t>
            </a:r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</a:p>
          <a:p>
            <a:pPr algn="ctr"/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まん　じかん</a:t>
            </a:r>
            <a:endParaRPr lang="ko-KR" altLang="en-US" sz="36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graphicFrame>
        <p:nvGraphicFramePr>
          <p:cNvPr id="3" name="다이어그램 2"/>
          <p:cNvGraphicFramePr/>
          <p:nvPr/>
        </p:nvGraphicFramePr>
        <p:xfrm>
          <a:off x="323528" y="2060848"/>
          <a:ext cx="8640960" cy="455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0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971600" y="404664"/>
            <a:ext cx="7632848" cy="5832648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しゅよ。あさあけに、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こえを　きいてください。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あさあけに、わたしは　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　ために　そなえをし、</a:t>
            </a:r>
            <a:endParaRPr lang="en-US" altLang="ja-JP" sz="3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みはりを　いたします。</a:t>
            </a:r>
            <a:endParaRPr lang="en-US" altLang="ko-KR" sz="20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しへん</a:t>
            </a:r>
            <a:r>
              <a:rPr lang="ko-KR" altLang="en-US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6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5:3</a:t>
            </a:r>
            <a:endParaRPr lang="ko-KR" altLang="en-US" sz="36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5306"/>
            <a:ext cx="1908934" cy="19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6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044" y="0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エリのいえへの　よげん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43608" y="1340768"/>
            <a:ext cx="734481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しゅに　ささげる　いけにえよりも　</a:t>
            </a:r>
            <a:endParaRPr lang="en-US" altLang="ja-JP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むすこを　おもんじた</a:t>
            </a:r>
            <a:endParaRPr lang="ko-KR" altLang="en-US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45432"/>
            <a:ext cx="3096344" cy="2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15164"/>
            <a:ext cx="2270141" cy="25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1043608" y="2390663"/>
            <a:ext cx="734481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さげすむ　ものは　かろんじられる</a:t>
            </a:r>
            <a:endParaRPr lang="ko-KR" altLang="en-US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43608" y="3417669"/>
            <a:ext cx="734481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とりよりが　いなくなる</a:t>
            </a:r>
            <a:endParaRPr lang="ko-KR" altLang="en-US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46123" y="0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18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en-US" altLang="ko-KR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800" spc="-3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みこえを　きいた　サムエル</a:t>
            </a:r>
            <a:endParaRPr lang="ko-KR" altLang="en-US" sz="4800" spc="-3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43608" y="1340768"/>
            <a:ext cx="7344816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はこの　そばで　ねていた　サムエル</a:t>
            </a:r>
            <a:endParaRPr lang="ko-KR" altLang="en-US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4" name="Picture 1" descr="언약ᄀ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44" y="2708920"/>
            <a:ext cx="4752528" cy="33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" descr="사무엘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1513448" cy="262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2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755576" y="431490"/>
            <a:ext cx="5062222" cy="1269318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みことばが　まれにしか　</a:t>
            </a:r>
            <a:endParaRPr lang="en-US" altLang="ja-JP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なかった　じだい</a:t>
            </a:r>
            <a:endParaRPr lang="ko-KR" altLang="en-US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6" name="Picture 1" descr="목사님.ps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9621" y="302077"/>
            <a:ext cx="2560529" cy="31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 descr="화이팅 렘넌트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7" y="2042119"/>
            <a:ext cx="3528392" cy="459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/>
          </p:cNvSpPr>
          <p:nvPr/>
        </p:nvSpPr>
        <p:spPr bwMode="auto">
          <a:xfrm flipH="1" flipV="1">
            <a:off x="4355974" y="3140968"/>
            <a:ext cx="3384378" cy="1507330"/>
          </a:xfrm>
          <a:custGeom>
            <a:avLst/>
            <a:gdLst>
              <a:gd name="T0" fmla="*/ 10642 w 21285"/>
              <a:gd name="T1" fmla="+- 0 10162 266"/>
              <a:gd name="T2" fmla="*/ 10162 h 19792"/>
              <a:gd name="T3" fmla="*/ 10642 w 21285"/>
              <a:gd name="T4" fmla="+- 0 10162 266"/>
              <a:gd name="T5" fmla="*/ 10162 h 19792"/>
              <a:gd name="T6" fmla="*/ 10642 w 21285"/>
              <a:gd name="T7" fmla="+- 0 10162 266"/>
              <a:gd name="T8" fmla="*/ 10162 h 19792"/>
              <a:gd name="T9" fmla="*/ 10642 w 21285"/>
              <a:gd name="T10" fmla="+- 0 10162 266"/>
              <a:gd name="T11" fmla="*/ 10162 h 1979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285" h="19792">
                <a:moveTo>
                  <a:pt x="0" y="19404"/>
                </a:moveTo>
                <a:cubicBezTo>
                  <a:pt x="0" y="19404"/>
                  <a:pt x="9635" y="21334"/>
                  <a:pt x="12365" y="16590"/>
                </a:cubicBezTo>
                <a:cubicBezTo>
                  <a:pt x="15095" y="11846"/>
                  <a:pt x="6642" y="11340"/>
                  <a:pt x="9323" y="6317"/>
                </a:cubicBezTo>
                <a:cubicBezTo>
                  <a:pt x="12005" y="1294"/>
                  <a:pt x="13666" y="-266"/>
                  <a:pt x="17633" y="36"/>
                </a:cubicBezTo>
                <a:cubicBezTo>
                  <a:pt x="21600" y="338"/>
                  <a:pt x="21278" y="1773"/>
                  <a:pt x="21278" y="1773"/>
                </a:cubicBez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endParaRPr lang="ko-KR" altLang="ko-KR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44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899591" y="431491"/>
            <a:ext cx="7518623" cy="897495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-17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さんども　よばれた　おさない　サムエル</a:t>
            </a:r>
            <a:endParaRPr lang="ko-KR" altLang="en-US" sz="3600" b="1" spc="-17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5" name="Picture 1" descr="사무엘 엘리 성전 촛불 예배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916832"/>
            <a:ext cx="5070350" cy="47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7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307554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16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サムエルの　ことばは　</a:t>
            </a:r>
            <a:br>
              <a:rPr lang="en-US" altLang="ja-JP" sz="4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ひとつも　ちに　おちなかった</a:t>
            </a:r>
            <a:endParaRPr lang="ko-KR" altLang="en-US" sz="4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899592" y="2149555"/>
            <a:ext cx="2952328" cy="3727717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エリに</a:t>
            </a:r>
            <a:endParaRPr lang="en-US" altLang="ja-JP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　</a:t>
            </a:r>
            <a:endParaRPr lang="en-US" altLang="ja-JP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もくしを　</a:t>
            </a:r>
            <a:endParaRPr lang="en-US" altLang="ja-JP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1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かたった</a:t>
            </a:r>
            <a:endParaRPr lang="ko-KR" altLang="en-US" sz="3600" b="1" spc="1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10" name="3-1-1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988841"/>
            <a:ext cx="4836869" cy="50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B0CF13-F76C-475A-A939-E493D198EFA3}"/>
              </a:ext>
            </a:extLst>
          </p:cNvPr>
          <p:cNvSpPr txBox="1"/>
          <p:nvPr/>
        </p:nvSpPr>
        <p:spPr>
          <a:xfrm>
            <a:off x="6228184" y="4005064"/>
            <a:ext cx="1224136" cy="646331"/>
          </a:xfrm>
          <a:prstGeom prst="rect">
            <a:avLst/>
          </a:prstGeom>
          <a:solidFill>
            <a:srgbClr val="2AB5B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めつぼう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ちょくぜん</a:t>
            </a:r>
          </a:p>
        </p:txBody>
      </p:sp>
    </p:spTree>
    <p:extLst>
      <p:ext uri="{BB962C8B-B14F-4D97-AF65-F5344CB8AC3E}">
        <p14:creationId xmlns:p14="http://schemas.microsoft.com/office/powerpoint/2010/main" val="152459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18920</TotalTime>
  <Words>314</Words>
  <Application>Microsoft Office PowerPoint</Application>
  <PresentationFormat>画面に合わせる (4:3)</PresentationFormat>
  <Paragraphs>81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(3) 양평군체 B</vt:lpstr>
      <vt:lpstr>HY견고딕</vt:lpstr>
      <vt:lpstr>HY강M</vt:lpstr>
      <vt:lpstr>HY동녘B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      しょうねん　サムエル 　　　　　</vt:lpstr>
      <vt:lpstr>PowerPoint プレゼンテーション</vt:lpstr>
      <vt:lpstr>PowerPoint プレゼンテーション</vt:lpstr>
      <vt:lpstr>PowerPoint プレゼンテーション</vt:lpstr>
      <vt:lpstr> 1. エリのいえへの　よげん</vt:lpstr>
      <vt:lpstr> 2. しゅの　みこえを　きいた　サムエル</vt:lpstr>
      <vt:lpstr>PowerPoint プレゼンテーション</vt:lpstr>
      <vt:lpstr>PowerPoint プレゼンテーション</vt:lpstr>
      <vt:lpstr> 3. サムエルの　ことばは　 　　ひとつも　ちに　おちなかった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601</cp:revision>
  <dcterms:created xsi:type="dcterms:W3CDTF">2019-04-04T19:07:56Z</dcterms:created>
  <dcterms:modified xsi:type="dcterms:W3CDTF">2020-06-12T06:53:40Z</dcterms:modified>
</cp:coreProperties>
</file>