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503" r:id="rId3"/>
    <p:sldId id="498" r:id="rId4"/>
    <p:sldId id="499" r:id="rId5"/>
    <p:sldId id="500" r:id="rId6"/>
    <p:sldId id="483" r:id="rId7"/>
    <p:sldId id="274" r:id="rId8"/>
    <p:sldId id="492" r:id="rId9"/>
    <p:sldId id="501" r:id="rId10"/>
    <p:sldId id="488" r:id="rId11"/>
    <p:sldId id="502" r:id="rId12"/>
    <p:sldId id="493" r:id="rId13"/>
    <p:sldId id="455" r:id="rId14"/>
    <p:sldId id="495" r:id="rId15"/>
    <p:sldId id="496" r:id="rId16"/>
    <p:sldId id="416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8000"/>
    <a:srgbClr val="FF6600"/>
    <a:srgbClr val="FF7C80"/>
    <a:srgbClr val="66CCFF"/>
    <a:srgbClr val="00CC00"/>
    <a:srgbClr val="CCCC00"/>
    <a:srgbClr val="FFFF99"/>
    <a:srgbClr val="8E8B00"/>
    <a:srgbClr val="B4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6583" autoAdjust="0"/>
  </p:normalViewPr>
  <p:slideViewPr>
    <p:cSldViewPr>
      <p:cViewPr varScale="1">
        <p:scale>
          <a:sx n="80" d="100"/>
          <a:sy n="80" d="100"/>
        </p:scale>
        <p:origin x="14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7263E-3775-4BC5-A91B-414BE6E145C2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DA89A940-7690-4699-8662-475E0ECB31A3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がんそ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6A059E5F-E463-4DC7-9767-8527A5D75BD9}" type="parTrans" cxnId="{61EF15A6-389E-4C4B-AD10-2E8526E12AF6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555277F9-7577-4C52-9F66-8AC88122E7EB}" type="sibTrans" cxnId="{61EF15A6-389E-4C4B-AD10-2E8526E12AF6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E40EF04C-891C-417E-B360-7EFAF8A7BD16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かいふく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16BA5597-DEB0-4227-926D-863DDBC19C65}" type="parTrans" cxnId="{D70DCCAC-6D99-4CBF-A893-67AF16B12382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EE5DEF6A-18E0-4B50-9B4C-7C393F895D96}" type="sibTrans" cxnId="{D70DCCAC-6D99-4CBF-A893-67AF16B12382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FAFDAE28-39D4-4B00-BF15-C9CE06CEA900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じょうじゅ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BC44E289-3622-4096-B529-848E1661D5A9}" type="parTrans" cxnId="{36716755-AAC4-4FC2-8B92-AFA38FC8771E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58888B13-5B7D-4574-B52B-A37BA4DFF05C}" type="sibTrans" cxnId="{36716755-AAC4-4FC2-8B92-AFA38FC8771E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0BAC162C-A6A7-49D1-8066-5E134FA8022F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せいふく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A2CF519B-6BC8-4857-8109-860805DE0366}" type="parTrans" cxnId="{74C707A9-A37D-4174-A367-3862A44F20E3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7443747B-A402-4C77-82AB-826029AB0941}" type="sibTrans" cxnId="{74C707A9-A37D-4174-A367-3862A44F20E3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383A3E2B-01C8-4A1A-895C-45AD42F75A2F}">
      <dgm:prSet custT="1"/>
      <dgm:spPr/>
      <dgm:t>
        <a:bodyPr/>
        <a:lstStyle/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かんせい</a:t>
          </a:r>
          <a:endParaRPr lang="en-US" altLang="ja-JP" sz="23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ja-JP" altLang="en-US" sz="23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dirty="0">
            <a:latin typeface="ＭＳ Ｐゴシック" panose="020B0600070205080204" pitchFamily="50" charset="-128"/>
            <a:ea typeface="HY동녘B" pitchFamily="18" charset="-127"/>
          </a:endParaRPr>
        </a:p>
      </dgm:t>
    </dgm:pt>
    <dgm:pt modelId="{1DE2430C-0BEF-4610-80C1-5CCD7C71C01E}" type="parTrans" cxnId="{0EFF77F3-7AD2-4DD6-ACBB-F9571B7B09D1}">
      <dgm:prSet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BB6883E5-E717-4228-960A-6F4398714B2B}" type="sibTrans" cxnId="{0EFF77F3-7AD2-4DD6-ACBB-F9571B7B09D1}">
      <dgm:prSet custT="1"/>
      <dgm:spPr/>
      <dgm:t>
        <a:bodyPr/>
        <a:lstStyle/>
        <a:p>
          <a:pPr latinLnBrk="1"/>
          <a:endParaRPr lang="ko-KR" altLang="en-US" sz="2300">
            <a:latin typeface="HY동녘B" pitchFamily="18" charset="-127"/>
            <a:ea typeface="HY동녘B" pitchFamily="18" charset="-127"/>
          </a:endParaRPr>
        </a:p>
      </dgm:t>
    </dgm:pt>
    <dgm:pt modelId="{D02AD589-00E3-4B58-84B3-E8D1F60906E9}" type="pres">
      <dgm:prSet presAssocID="{7847263E-3775-4BC5-A91B-414BE6E145C2}" presName="cycle" presStyleCnt="0">
        <dgm:presLayoutVars>
          <dgm:dir/>
          <dgm:resizeHandles val="exact"/>
        </dgm:presLayoutVars>
      </dgm:prSet>
      <dgm:spPr/>
    </dgm:pt>
    <dgm:pt modelId="{F5EC2A77-B249-4250-A419-E7E5DD828F77}" type="pres">
      <dgm:prSet presAssocID="{DA89A940-7690-4699-8662-475E0ECB31A3}" presName="node" presStyleLbl="node1" presStyleIdx="0" presStyleCnt="5">
        <dgm:presLayoutVars>
          <dgm:bulletEnabled val="1"/>
        </dgm:presLayoutVars>
      </dgm:prSet>
      <dgm:spPr/>
    </dgm:pt>
    <dgm:pt modelId="{59B2316F-E556-48C1-B246-C4A33C6C9D6E}" type="pres">
      <dgm:prSet presAssocID="{555277F9-7577-4C52-9F66-8AC88122E7EB}" presName="sibTrans" presStyleLbl="sibTrans2D1" presStyleIdx="0" presStyleCnt="5"/>
      <dgm:spPr/>
    </dgm:pt>
    <dgm:pt modelId="{BC216F2E-88E3-4BA8-8286-E25916B80FE9}" type="pres">
      <dgm:prSet presAssocID="{555277F9-7577-4C52-9F66-8AC88122E7EB}" presName="connectorText" presStyleLbl="sibTrans2D1" presStyleIdx="0" presStyleCnt="5"/>
      <dgm:spPr/>
    </dgm:pt>
    <dgm:pt modelId="{70A565E9-45A8-4077-B0DA-221137919BC9}" type="pres">
      <dgm:prSet presAssocID="{E40EF04C-891C-417E-B360-7EFAF8A7BD16}" presName="node" presStyleLbl="node1" presStyleIdx="1" presStyleCnt="5">
        <dgm:presLayoutVars>
          <dgm:bulletEnabled val="1"/>
        </dgm:presLayoutVars>
      </dgm:prSet>
      <dgm:spPr/>
    </dgm:pt>
    <dgm:pt modelId="{CA6BC017-A067-42FC-AA3F-E6971CA551B7}" type="pres">
      <dgm:prSet presAssocID="{EE5DEF6A-18E0-4B50-9B4C-7C393F895D96}" presName="sibTrans" presStyleLbl="sibTrans2D1" presStyleIdx="1" presStyleCnt="5"/>
      <dgm:spPr/>
    </dgm:pt>
    <dgm:pt modelId="{3D51CB77-F0EF-46F4-B3D2-ECDABD790EB8}" type="pres">
      <dgm:prSet presAssocID="{EE5DEF6A-18E0-4B50-9B4C-7C393F895D96}" presName="connectorText" presStyleLbl="sibTrans2D1" presStyleIdx="1" presStyleCnt="5"/>
      <dgm:spPr/>
    </dgm:pt>
    <dgm:pt modelId="{7694751B-8FC0-4BAF-9F03-591ED2613867}" type="pres">
      <dgm:prSet presAssocID="{FAFDAE28-39D4-4B00-BF15-C9CE06CEA900}" presName="node" presStyleLbl="node1" presStyleIdx="2" presStyleCnt="5">
        <dgm:presLayoutVars>
          <dgm:bulletEnabled val="1"/>
        </dgm:presLayoutVars>
      </dgm:prSet>
      <dgm:spPr/>
    </dgm:pt>
    <dgm:pt modelId="{527E9DA4-CBF6-4F23-B77F-171C4A4F0BC5}" type="pres">
      <dgm:prSet presAssocID="{58888B13-5B7D-4574-B52B-A37BA4DFF05C}" presName="sibTrans" presStyleLbl="sibTrans2D1" presStyleIdx="2" presStyleCnt="5"/>
      <dgm:spPr/>
    </dgm:pt>
    <dgm:pt modelId="{09F62DBF-27D7-47AC-9E62-AA4C1AB6117D}" type="pres">
      <dgm:prSet presAssocID="{58888B13-5B7D-4574-B52B-A37BA4DFF05C}" presName="connectorText" presStyleLbl="sibTrans2D1" presStyleIdx="2" presStyleCnt="5"/>
      <dgm:spPr/>
    </dgm:pt>
    <dgm:pt modelId="{112FFA02-8F49-4F31-B374-F785371CD279}" type="pres">
      <dgm:prSet presAssocID="{0BAC162C-A6A7-49D1-8066-5E134FA8022F}" presName="node" presStyleLbl="node1" presStyleIdx="3" presStyleCnt="5">
        <dgm:presLayoutVars>
          <dgm:bulletEnabled val="1"/>
        </dgm:presLayoutVars>
      </dgm:prSet>
      <dgm:spPr/>
    </dgm:pt>
    <dgm:pt modelId="{53FA2034-7256-47E1-9E55-E0D977B922EC}" type="pres">
      <dgm:prSet presAssocID="{7443747B-A402-4C77-82AB-826029AB0941}" presName="sibTrans" presStyleLbl="sibTrans2D1" presStyleIdx="3" presStyleCnt="5"/>
      <dgm:spPr/>
    </dgm:pt>
    <dgm:pt modelId="{62D17B53-0FC6-48FD-8DA9-2005C803151B}" type="pres">
      <dgm:prSet presAssocID="{7443747B-A402-4C77-82AB-826029AB0941}" presName="connectorText" presStyleLbl="sibTrans2D1" presStyleIdx="3" presStyleCnt="5"/>
      <dgm:spPr/>
    </dgm:pt>
    <dgm:pt modelId="{3DC7CED8-E098-45FC-BD18-C361F7B6B10A}" type="pres">
      <dgm:prSet presAssocID="{383A3E2B-01C8-4A1A-895C-45AD42F75A2F}" presName="node" presStyleLbl="node1" presStyleIdx="4" presStyleCnt="5">
        <dgm:presLayoutVars>
          <dgm:bulletEnabled val="1"/>
        </dgm:presLayoutVars>
      </dgm:prSet>
      <dgm:spPr/>
    </dgm:pt>
    <dgm:pt modelId="{833FDC63-A65C-43F6-90BB-4372781431BE}" type="pres">
      <dgm:prSet presAssocID="{BB6883E5-E717-4228-960A-6F4398714B2B}" presName="sibTrans" presStyleLbl="sibTrans2D1" presStyleIdx="4" presStyleCnt="5"/>
      <dgm:spPr/>
    </dgm:pt>
    <dgm:pt modelId="{7488FE62-FDCA-4D29-B49A-87AE6253B1F8}" type="pres">
      <dgm:prSet presAssocID="{BB6883E5-E717-4228-960A-6F4398714B2B}" presName="connectorText" presStyleLbl="sibTrans2D1" presStyleIdx="4" presStyleCnt="5"/>
      <dgm:spPr/>
    </dgm:pt>
  </dgm:ptLst>
  <dgm:cxnLst>
    <dgm:cxn modelId="{2B995A1D-BC71-4DE7-9E2D-2C42E0676A3E}" type="presOf" srcId="{BB6883E5-E717-4228-960A-6F4398714B2B}" destId="{7488FE62-FDCA-4D29-B49A-87AE6253B1F8}" srcOrd="1" destOrd="0" presId="urn:microsoft.com/office/officeart/2005/8/layout/cycle2"/>
    <dgm:cxn modelId="{AA002324-5707-434A-A220-A0D4E96C890E}" type="presOf" srcId="{E40EF04C-891C-417E-B360-7EFAF8A7BD16}" destId="{70A565E9-45A8-4077-B0DA-221137919BC9}" srcOrd="0" destOrd="0" presId="urn:microsoft.com/office/officeart/2005/8/layout/cycle2"/>
    <dgm:cxn modelId="{9EA00568-F62D-4DD7-896D-89ED74DEA9F2}" type="presOf" srcId="{BB6883E5-E717-4228-960A-6F4398714B2B}" destId="{833FDC63-A65C-43F6-90BB-4372781431BE}" srcOrd="0" destOrd="0" presId="urn:microsoft.com/office/officeart/2005/8/layout/cycle2"/>
    <dgm:cxn modelId="{91ED0A49-8700-4A08-916D-26B43261B55E}" type="presOf" srcId="{58888B13-5B7D-4574-B52B-A37BA4DFF05C}" destId="{09F62DBF-27D7-47AC-9E62-AA4C1AB6117D}" srcOrd="1" destOrd="0" presId="urn:microsoft.com/office/officeart/2005/8/layout/cycle2"/>
    <dgm:cxn modelId="{14502D73-2B48-4C61-BC8C-A7876D401828}" type="presOf" srcId="{7847263E-3775-4BC5-A91B-414BE6E145C2}" destId="{D02AD589-00E3-4B58-84B3-E8D1F60906E9}" srcOrd="0" destOrd="0" presId="urn:microsoft.com/office/officeart/2005/8/layout/cycle2"/>
    <dgm:cxn modelId="{36716755-AAC4-4FC2-8B92-AFA38FC8771E}" srcId="{7847263E-3775-4BC5-A91B-414BE6E145C2}" destId="{FAFDAE28-39D4-4B00-BF15-C9CE06CEA900}" srcOrd="2" destOrd="0" parTransId="{BC44E289-3622-4096-B529-848E1661D5A9}" sibTransId="{58888B13-5B7D-4574-B52B-A37BA4DFF05C}"/>
    <dgm:cxn modelId="{70B19E55-AC55-4498-8216-406D471DD089}" type="presOf" srcId="{7443747B-A402-4C77-82AB-826029AB0941}" destId="{62D17B53-0FC6-48FD-8DA9-2005C803151B}" srcOrd="1" destOrd="0" presId="urn:microsoft.com/office/officeart/2005/8/layout/cycle2"/>
    <dgm:cxn modelId="{62D3B877-5BDB-48B5-97DF-C57076E1E988}" type="presOf" srcId="{555277F9-7577-4C52-9F66-8AC88122E7EB}" destId="{BC216F2E-88E3-4BA8-8286-E25916B80FE9}" srcOrd="1" destOrd="0" presId="urn:microsoft.com/office/officeart/2005/8/layout/cycle2"/>
    <dgm:cxn modelId="{526F7D83-9C28-43EC-BAF7-32994138A670}" type="presOf" srcId="{EE5DEF6A-18E0-4B50-9B4C-7C393F895D96}" destId="{3D51CB77-F0EF-46F4-B3D2-ECDABD790EB8}" srcOrd="1" destOrd="0" presId="urn:microsoft.com/office/officeart/2005/8/layout/cycle2"/>
    <dgm:cxn modelId="{B7873B85-DF17-41EC-A0E0-2C04772B68DE}" type="presOf" srcId="{0BAC162C-A6A7-49D1-8066-5E134FA8022F}" destId="{112FFA02-8F49-4F31-B374-F785371CD279}" srcOrd="0" destOrd="0" presId="urn:microsoft.com/office/officeart/2005/8/layout/cycle2"/>
    <dgm:cxn modelId="{4B63C894-0439-4A7B-B8BA-60744820AC2F}" type="presOf" srcId="{DA89A940-7690-4699-8662-475E0ECB31A3}" destId="{F5EC2A77-B249-4250-A419-E7E5DD828F77}" srcOrd="0" destOrd="0" presId="urn:microsoft.com/office/officeart/2005/8/layout/cycle2"/>
    <dgm:cxn modelId="{749FF5A1-F936-4AC0-8231-831ECAD21E29}" type="presOf" srcId="{7443747B-A402-4C77-82AB-826029AB0941}" destId="{53FA2034-7256-47E1-9E55-E0D977B922EC}" srcOrd="0" destOrd="0" presId="urn:microsoft.com/office/officeart/2005/8/layout/cycle2"/>
    <dgm:cxn modelId="{61EF15A6-389E-4C4B-AD10-2E8526E12AF6}" srcId="{7847263E-3775-4BC5-A91B-414BE6E145C2}" destId="{DA89A940-7690-4699-8662-475E0ECB31A3}" srcOrd="0" destOrd="0" parTransId="{6A059E5F-E463-4DC7-9767-8527A5D75BD9}" sibTransId="{555277F9-7577-4C52-9F66-8AC88122E7EB}"/>
    <dgm:cxn modelId="{74C707A9-A37D-4174-A367-3862A44F20E3}" srcId="{7847263E-3775-4BC5-A91B-414BE6E145C2}" destId="{0BAC162C-A6A7-49D1-8066-5E134FA8022F}" srcOrd="3" destOrd="0" parTransId="{A2CF519B-6BC8-4857-8109-860805DE0366}" sibTransId="{7443747B-A402-4C77-82AB-826029AB0941}"/>
    <dgm:cxn modelId="{4F0363AA-027D-4DA2-BFA5-5EF8CEFEFC2D}" type="presOf" srcId="{383A3E2B-01C8-4A1A-895C-45AD42F75A2F}" destId="{3DC7CED8-E098-45FC-BD18-C361F7B6B10A}" srcOrd="0" destOrd="0" presId="urn:microsoft.com/office/officeart/2005/8/layout/cycle2"/>
    <dgm:cxn modelId="{D70DCCAC-6D99-4CBF-A893-67AF16B12382}" srcId="{7847263E-3775-4BC5-A91B-414BE6E145C2}" destId="{E40EF04C-891C-417E-B360-7EFAF8A7BD16}" srcOrd="1" destOrd="0" parTransId="{16BA5597-DEB0-4227-926D-863DDBC19C65}" sibTransId="{EE5DEF6A-18E0-4B50-9B4C-7C393F895D96}"/>
    <dgm:cxn modelId="{F9A06FDA-0A8C-4D1A-B279-64E47B768FB5}" type="presOf" srcId="{EE5DEF6A-18E0-4B50-9B4C-7C393F895D96}" destId="{CA6BC017-A067-42FC-AA3F-E6971CA551B7}" srcOrd="0" destOrd="0" presId="urn:microsoft.com/office/officeart/2005/8/layout/cycle2"/>
    <dgm:cxn modelId="{28C43BDF-93D8-4B5D-B468-6365887F700A}" type="presOf" srcId="{58888B13-5B7D-4574-B52B-A37BA4DFF05C}" destId="{527E9DA4-CBF6-4F23-B77F-171C4A4F0BC5}" srcOrd="0" destOrd="0" presId="urn:microsoft.com/office/officeart/2005/8/layout/cycle2"/>
    <dgm:cxn modelId="{0EFF77F3-7AD2-4DD6-ACBB-F9571B7B09D1}" srcId="{7847263E-3775-4BC5-A91B-414BE6E145C2}" destId="{383A3E2B-01C8-4A1A-895C-45AD42F75A2F}" srcOrd="4" destOrd="0" parTransId="{1DE2430C-0BEF-4610-80C1-5CCD7C71C01E}" sibTransId="{BB6883E5-E717-4228-960A-6F4398714B2B}"/>
    <dgm:cxn modelId="{5F6352F6-06E1-428F-A1EA-D0DDEF13DEF0}" type="presOf" srcId="{555277F9-7577-4C52-9F66-8AC88122E7EB}" destId="{59B2316F-E556-48C1-B246-C4A33C6C9D6E}" srcOrd="0" destOrd="0" presId="urn:microsoft.com/office/officeart/2005/8/layout/cycle2"/>
    <dgm:cxn modelId="{87CA85FD-646F-43A6-B566-98BEF023759D}" type="presOf" srcId="{FAFDAE28-39D4-4B00-BF15-C9CE06CEA900}" destId="{7694751B-8FC0-4BAF-9F03-591ED2613867}" srcOrd="0" destOrd="0" presId="urn:microsoft.com/office/officeart/2005/8/layout/cycle2"/>
    <dgm:cxn modelId="{AD0B258A-7884-453A-8906-2480C8C52F58}" type="presParOf" srcId="{D02AD589-00E3-4B58-84B3-E8D1F60906E9}" destId="{F5EC2A77-B249-4250-A419-E7E5DD828F77}" srcOrd="0" destOrd="0" presId="urn:microsoft.com/office/officeart/2005/8/layout/cycle2"/>
    <dgm:cxn modelId="{0008CBD7-A1E8-4ED5-B188-4CEA040D59C8}" type="presParOf" srcId="{D02AD589-00E3-4B58-84B3-E8D1F60906E9}" destId="{59B2316F-E556-48C1-B246-C4A33C6C9D6E}" srcOrd="1" destOrd="0" presId="urn:microsoft.com/office/officeart/2005/8/layout/cycle2"/>
    <dgm:cxn modelId="{5A837E1A-6C08-4A0C-BDF5-C09976CD180E}" type="presParOf" srcId="{59B2316F-E556-48C1-B246-C4A33C6C9D6E}" destId="{BC216F2E-88E3-4BA8-8286-E25916B80FE9}" srcOrd="0" destOrd="0" presId="urn:microsoft.com/office/officeart/2005/8/layout/cycle2"/>
    <dgm:cxn modelId="{F5D07872-548F-4046-937E-2CBA74FC90E5}" type="presParOf" srcId="{D02AD589-00E3-4B58-84B3-E8D1F60906E9}" destId="{70A565E9-45A8-4077-B0DA-221137919BC9}" srcOrd="2" destOrd="0" presId="urn:microsoft.com/office/officeart/2005/8/layout/cycle2"/>
    <dgm:cxn modelId="{13346E1A-A7A6-47EB-A98A-FCE06C6B804F}" type="presParOf" srcId="{D02AD589-00E3-4B58-84B3-E8D1F60906E9}" destId="{CA6BC017-A067-42FC-AA3F-E6971CA551B7}" srcOrd="3" destOrd="0" presId="urn:microsoft.com/office/officeart/2005/8/layout/cycle2"/>
    <dgm:cxn modelId="{57286BD7-08CC-4CDC-9308-DED48157D0B8}" type="presParOf" srcId="{CA6BC017-A067-42FC-AA3F-E6971CA551B7}" destId="{3D51CB77-F0EF-46F4-B3D2-ECDABD790EB8}" srcOrd="0" destOrd="0" presId="urn:microsoft.com/office/officeart/2005/8/layout/cycle2"/>
    <dgm:cxn modelId="{A14CC4FC-B6DF-4B0F-8F15-1DAF2D94D2A7}" type="presParOf" srcId="{D02AD589-00E3-4B58-84B3-E8D1F60906E9}" destId="{7694751B-8FC0-4BAF-9F03-591ED2613867}" srcOrd="4" destOrd="0" presId="urn:microsoft.com/office/officeart/2005/8/layout/cycle2"/>
    <dgm:cxn modelId="{5839316F-7F90-4757-8A67-BD4D4D2912A9}" type="presParOf" srcId="{D02AD589-00E3-4B58-84B3-E8D1F60906E9}" destId="{527E9DA4-CBF6-4F23-B77F-171C4A4F0BC5}" srcOrd="5" destOrd="0" presId="urn:microsoft.com/office/officeart/2005/8/layout/cycle2"/>
    <dgm:cxn modelId="{A9A1B017-42C5-4350-A00E-E6C1928FF266}" type="presParOf" srcId="{527E9DA4-CBF6-4F23-B77F-171C4A4F0BC5}" destId="{09F62DBF-27D7-47AC-9E62-AA4C1AB6117D}" srcOrd="0" destOrd="0" presId="urn:microsoft.com/office/officeart/2005/8/layout/cycle2"/>
    <dgm:cxn modelId="{73E51248-B241-43D9-8E9F-6275AEEC819E}" type="presParOf" srcId="{D02AD589-00E3-4B58-84B3-E8D1F60906E9}" destId="{112FFA02-8F49-4F31-B374-F785371CD279}" srcOrd="6" destOrd="0" presId="urn:microsoft.com/office/officeart/2005/8/layout/cycle2"/>
    <dgm:cxn modelId="{89BC8D7A-7EBC-449D-997C-007B982A2FAC}" type="presParOf" srcId="{D02AD589-00E3-4B58-84B3-E8D1F60906E9}" destId="{53FA2034-7256-47E1-9E55-E0D977B922EC}" srcOrd="7" destOrd="0" presId="urn:microsoft.com/office/officeart/2005/8/layout/cycle2"/>
    <dgm:cxn modelId="{E9B2E415-F2B2-46ED-8248-1DD4AF56976A}" type="presParOf" srcId="{53FA2034-7256-47E1-9E55-E0D977B922EC}" destId="{62D17B53-0FC6-48FD-8DA9-2005C803151B}" srcOrd="0" destOrd="0" presId="urn:microsoft.com/office/officeart/2005/8/layout/cycle2"/>
    <dgm:cxn modelId="{082B07F0-1CA4-4240-BAE0-8025776289FA}" type="presParOf" srcId="{D02AD589-00E3-4B58-84B3-E8D1F60906E9}" destId="{3DC7CED8-E098-45FC-BD18-C361F7B6B10A}" srcOrd="8" destOrd="0" presId="urn:microsoft.com/office/officeart/2005/8/layout/cycle2"/>
    <dgm:cxn modelId="{E841C168-8EC2-49B9-AA2E-5049CD916B51}" type="presParOf" srcId="{D02AD589-00E3-4B58-84B3-E8D1F60906E9}" destId="{833FDC63-A65C-43F6-90BB-4372781431BE}" srcOrd="9" destOrd="0" presId="urn:microsoft.com/office/officeart/2005/8/layout/cycle2"/>
    <dgm:cxn modelId="{19269649-258E-408B-95EA-7B619C815C46}" type="presParOf" srcId="{833FDC63-A65C-43F6-90BB-4372781431BE}" destId="{7488FE62-FDCA-4D29-B49A-87AE6253B1F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C2A77-B249-4250-A419-E7E5DD828F77}">
      <dsp:nvSpPr>
        <dsp:cNvPr id="0" name=""/>
        <dsp:cNvSpPr/>
      </dsp:nvSpPr>
      <dsp:spPr>
        <a:xfrm>
          <a:off x="3536156" y="168"/>
          <a:ext cx="2071687" cy="20716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がんそ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3839548" y="303560"/>
        <a:ext cx="1464903" cy="1464903"/>
      </dsp:txXfrm>
    </dsp:sp>
    <dsp:sp modelId="{59B2316F-E556-48C1-B246-C4A33C6C9D6E}">
      <dsp:nvSpPr>
        <dsp:cNvPr id="0" name=""/>
        <dsp:cNvSpPr/>
      </dsp:nvSpPr>
      <dsp:spPr>
        <a:xfrm rot="2160000">
          <a:off x="5542283" y="1591299"/>
          <a:ext cx="550367" cy="6991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>
        <a:off x="5558050" y="1682613"/>
        <a:ext cx="385257" cy="419516"/>
      </dsp:txXfrm>
    </dsp:sp>
    <dsp:sp modelId="{70A565E9-45A8-4077-B0DA-221137919BC9}">
      <dsp:nvSpPr>
        <dsp:cNvPr id="0" name=""/>
        <dsp:cNvSpPr/>
      </dsp:nvSpPr>
      <dsp:spPr>
        <a:xfrm>
          <a:off x="6052292" y="1828248"/>
          <a:ext cx="2071687" cy="20716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かいふく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6355684" y="2131640"/>
        <a:ext cx="1464903" cy="1464903"/>
      </dsp:txXfrm>
    </dsp:sp>
    <dsp:sp modelId="{CA6BC017-A067-42FC-AA3F-E6971CA551B7}">
      <dsp:nvSpPr>
        <dsp:cNvPr id="0" name=""/>
        <dsp:cNvSpPr/>
      </dsp:nvSpPr>
      <dsp:spPr>
        <a:xfrm rot="6480000">
          <a:off x="6337227" y="3978628"/>
          <a:ext cx="550367" cy="6991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 rot="10800000">
        <a:off x="6445293" y="4039953"/>
        <a:ext cx="385257" cy="419516"/>
      </dsp:txXfrm>
    </dsp:sp>
    <dsp:sp modelId="{7694751B-8FC0-4BAF-9F03-591ED2613867}">
      <dsp:nvSpPr>
        <dsp:cNvPr id="0" name=""/>
        <dsp:cNvSpPr/>
      </dsp:nvSpPr>
      <dsp:spPr>
        <a:xfrm>
          <a:off x="5091214" y="4786144"/>
          <a:ext cx="2071687" cy="207168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じょうじゅ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5394606" y="5089536"/>
        <a:ext cx="1464903" cy="1464903"/>
      </dsp:txXfrm>
    </dsp:sp>
    <dsp:sp modelId="{527E9DA4-CBF6-4F23-B77F-171C4A4F0BC5}">
      <dsp:nvSpPr>
        <dsp:cNvPr id="0" name=""/>
        <dsp:cNvSpPr/>
      </dsp:nvSpPr>
      <dsp:spPr>
        <a:xfrm rot="10800000">
          <a:off x="4312392" y="5472390"/>
          <a:ext cx="550367" cy="6991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 rot="10800000">
        <a:off x="4477502" y="5612229"/>
        <a:ext cx="385257" cy="419516"/>
      </dsp:txXfrm>
    </dsp:sp>
    <dsp:sp modelId="{112FFA02-8F49-4F31-B374-F785371CD279}">
      <dsp:nvSpPr>
        <dsp:cNvPr id="0" name=""/>
        <dsp:cNvSpPr/>
      </dsp:nvSpPr>
      <dsp:spPr>
        <a:xfrm>
          <a:off x="1981098" y="4786144"/>
          <a:ext cx="2071687" cy="207168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せいふく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2284490" y="5089536"/>
        <a:ext cx="1464903" cy="1464903"/>
      </dsp:txXfrm>
    </dsp:sp>
    <dsp:sp modelId="{53FA2034-7256-47E1-9E55-E0D977B922EC}">
      <dsp:nvSpPr>
        <dsp:cNvPr id="0" name=""/>
        <dsp:cNvSpPr/>
      </dsp:nvSpPr>
      <dsp:spPr>
        <a:xfrm rot="15120000">
          <a:off x="2266032" y="4008256"/>
          <a:ext cx="550367" cy="6991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 rot="10800000">
        <a:off x="2374098" y="4226609"/>
        <a:ext cx="385257" cy="419516"/>
      </dsp:txXfrm>
    </dsp:sp>
    <dsp:sp modelId="{3DC7CED8-E098-45FC-BD18-C361F7B6B10A}">
      <dsp:nvSpPr>
        <dsp:cNvPr id="0" name=""/>
        <dsp:cNvSpPr/>
      </dsp:nvSpPr>
      <dsp:spPr>
        <a:xfrm>
          <a:off x="1020019" y="1828248"/>
          <a:ext cx="2071687" cy="207168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かんせい</a:t>
          </a:r>
          <a:endParaRPr lang="en-US" altLang="ja-JP" sz="23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3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じだい</a:t>
          </a:r>
          <a:endParaRPr lang="ko-KR" altLang="en-US" sz="2300" kern="1200" dirty="0">
            <a:latin typeface="ＭＳ Ｐゴシック" panose="020B0600070205080204" pitchFamily="50" charset="-128"/>
            <a:ea typeface="HY동녘B" pitchFamily="18" charset="-127"/>
          </a:endParaRPr>
        </a:p>
      </dsp:txBody>
      <dsp:txXfrm>
        <a:off x="1323411" y="2131640"/>
        <a:ext cx="1464903" cy="1464903"/>
      </dsp:txXfrm>
    </dsp:sp>
    <dsp:sp modelId="{833FDC63-A65C-43F6-90BB-4372781431BE}">
      <dsp:nvSpPr>
        <dsp:cNvPr id="0" name=""/>
        <dsp:cNvSpPr/>
      </dsp:nvSpPr>
      <dsp:spPr>
        <a:xfrm rot="19440000">
          <a:off x="3026146" y="1609610"/>
          <a:ext cx="550367" cy="6991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300" kern="1200">
            <a:latin typeface="HY동녘B" pitchFamily="18" charset="-127"/>
            <a:ea typeface="HY동녘B" pitchFamily="18" charset="-127"/>
          </a:endParaRPr>
        </a:p>
      </dsp:txBody>
      <dsp:txXfrm>
        <a:off x="3041913" y="1797974"/>
        <a:ext cx="385257" cy="419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naver.com/nando1004/220695363897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altLang="ko-KR" dirty="0"/>
          </a:p>
          <a:p>
            <a:pPr algn="ctr"/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ko-KR" dirty="0">
                <a:hlinkClick r:id="rId3"/>
              </a:rPr>
              <a:t>https://blog.naver.com/nando1004/220695363897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339752" y="2996952"/>
            <a:ext cx="4950737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</a:t>
            </a:r>
            <a:r>
              <a:rPr lang="ja-JP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サムエル</a:t>
            </a:r>
            <a:r>
              <a:rPr lang="ko-KR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7:1-15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9636" y="476672"/>
            <a:ext cx="876472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ko-KR" altLang="en-US" sz="5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サムエルの　</a:t>
            </a:r>
            <a:br>
              <a:rPr lang="en-US" altLang="ja-JP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　　　　ミツパうんどう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28" y="4201860"/>
            <a:ext cx="6192688" cy="280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07554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ミツパうんどう</a:t>
            </a:r>
            <a:endParaRPr lang="ko-KR" altLang="en-US" sz="56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Dotum" panose="020B0600000101010101" pitchFamily="34" charset="-127"/>
            </a:endParaRPr>
          </a:p>
        </p:txBody>
      </p:sp>
      <p:pic>
        <p:nvPicPr>
          <p:cNvPr id="7" name="Picture 1" descr="사무엘 미스바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58679"/>
            <a:ext cx="7776864" cy="478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5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758191" cy="6858000"/>
          </a:xfrm>
          <a:prstGeom prst="rect">
            <a:avLst/>
          </a:prstGeom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모서리가 둥근 직사각형 33"/>
          <p:cNvSpPr/>
          <p:nvPr/>
        </p:nvSpPr>
        <p:spPr>
          <a:xfrm>
            <a:off x="1259632" y="1097089"/>
            <a:ext cx="4824536" cy="1107775"/>
          </a:xfrm>
          <a:prstGeom prst="roundRect">
            <a:avLst/>
          </a:prstGeom>
          <a:solidFill>
            <a:schemeClr val="bg1"/>
          </a:solidFill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spc="1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ぐうぞうを　すてる</a:t>
            </a:r>
            <a:endParaRPr lang="ko-KR" altLang="en-US" sz="3600" b="1" spc="1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3499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모서리가 둥근 직사각형 33"/>
          <p:cNvSpPr/>
          <p:nvPr/>
        </p:nvSpPr>
        <p:spPr>
          <a:xfrm>
            <a:off x="539552" y="720350"/>
            <a:ext cx="3672408" cy="919405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spc="1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しゅに　いのる</a:t>
            </a:r>
            <a:endParaRPr lang="ko-KR" altLang="en-US" sz="3600" b="1" spc="1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5" name="Picture 1" descr="언약궤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5854"/>
            <a:ext cx="4568916" cy="323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사무엘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37" y="3573016"/>
            <a:ext cx="1656184" cy="287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4499992" y="720350"/>
            <a:ext cx="4248472" cy="919405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spc="1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せんそうが　おわる</a:t>
            </a:r>
            <a:endParaRPr lang="ko-KR" altLang="en-US" sz="3600" b="1" spc="1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32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19396"/>
            <a:ext cx="9817330" cy="6899563"/>
          </a:xfrm>
          <a:prstGeom prst="rect">
            <a:avLst/>
          </a:prstGeom>
        </p:spPr>
      </p:pic>
      <p:sp>
        <p:nvSpPr>
          <p:cNvPr id="3" name="구름 2"/>
          <p:cNvSpPr/>
          <p:nvPr/>
        </p:nvSpPr>
        <p:spPr>
          <a:xfrm>
            <a:off x="251520" y="332656"/>
            <a:ext cx="2771800" cy="197349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べつの　</a:t>
            </a:r>
            <a:endParaRPr lang="en-US" altLang="ja-JP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구름 6"/>
          <p:cNvSpPr/>
          <p:nvPr/>
        </p:nvSpPr>
        <p:spPr>
          <a:xfrm>
            <a:off x="241769" y="548680"/>
            <a:ext cx="2871415" cy="201622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べつの</a:t>
            </a:r>
            <a:endParaRPr lang="en-US" altLang="ja-JP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40" y="1800205"/>
            <a:ext cx="6840760" cy="506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4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751254" cy="6853125"/>
          </a:xfrm>
          <a:prstGeom prst="rect">
            <a:avLst/>
          </a:prstGeom>
        </p:spPr>
      </p:pic>
      <p:sp>
        <p:nvSpPr>
          <p:cNvPr id="5" name="구름 4"/>
          <p:cNvSpPr/>
          <p:nvPr/>
        </p:nvSpPr>
        <p:spPr>
          <a:xfrm>
            <a:off x="84555" y="764704"/>
            <a:ext cx="2664296" cy="2130657"/>
          </a:xfrm>
          <a:prstGeom prst="cloud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べつの</a:t>
            </a:r>
            <a:endParaRPr lang="en-US" altLang="ja-JP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5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</a:t>
            </a:r>
            <a:endParaRPr lang="ko-KR" altLang="en-US" sz="25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92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サムエルの　ミツパうんどう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3246276" y="2996952"/>
            <a:ext cx="2651448" cy="120095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レムナントの</a:t>
            </a:r>
            <a:endParaRPr lang="en-US" altLang="ja-JP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endParaRPr lang="ko-KR" altLang="en-US" sz="2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graphicFrame>
        <p:nvGraphicFramePr>
          <p:cNvPr id="4" name="다이어그램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425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648072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たいけん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(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あじ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) – 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しゅうちゅう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,</a:t>
            </a:r>
          </a:p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　　　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1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まんじかん</a:t>
            </a:r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668694" y="2233723"/>
            <a:ext cx="4320116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ふくいん</a:t>
            </a:r>
            <a:r>
              <a:rPr lang="ko-KR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こくいん　ね　たいしつ</a:t>
            </a:r>
            <a:endParaRPr lang="ko-KR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아래쪽 화살표 3"/>
          <p:cNvSpPr/>
          <p:nvPr/>
        </p:nvSpPr>
        <p:spPr>
          <a:xfrm>
            <a:off x="3540720" y="1772485"/>
            <a:ext cx="576064" cy="391389"/>
          </a:xfrm>
          <a:prstGeom prst="downArrow">
            <a:avLst/>
          </a:prstGeom>
          <a:solidFill>
            <a:srgbClr val="FF0000"/>
          </a:solidFill>
          <a:ln w="635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부록이미지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3385851"/>
            <a:ext cx="3999036" cy="284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부록이미지-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98625"/>
            <a:ext cx="1776907" cy="286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 descr="부록이미지-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4059" y="2336551"/>
            <a:ext cx="2816999" cy="314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09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217202" y="424728"/>
            <a:ext cx="648072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たいけん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(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あじ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) – 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しゅうちゅう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,</a:t>
            </a:r>
          </a:p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　　　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1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まんじかん</a:t>
            </a:r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892731" y="2236213"/>
            <a:ext cx="3659390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いのりサミット</a:t>
            </a:r>
            <a:endParaRPr lang="ko-KR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아래쪽 화살표 3"/>
          <p:cNvSpPr/>
          <p:nvPr/>
        </p:nvSpPr>
        <p:spPr>
          <a:xfrm>
            <a:off x="4434394" y="1772485"/>
            <a:ext cx="576064" cy="391389"/>
          </a:xfrm>
          <a:prstGeom prst="downArrow">
            <a:avLst/>
          </a:prstGeom>
          <a:solidFill>
            <a:srgbClr val="FF0000"/>
          </a:solidFill>
          <a:ln w="635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1" descr="게임 중독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57174"/>
            <a:ext cx="3541818" cy="329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 descr="렘넌트 여자 기도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5483"/>
            <a:ext cx="2088231" cy="371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648072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たいけん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(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あじ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) – 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しゅうちゅう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,</a:t>
            </a:r>
          </a:p>
          <a:p>
            <a:pPr algn="ctr"/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　　　</a:t>
            </a:r>
            <a:r>
              <a:rPr lang="en-US" altLang="ko-KR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1</a:t>
            </a:r>
            <a:r>
              <a:rPr lang="ja-JP" altLang="en-US" sz="36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まんじかん</a:t>
            </a:r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693023" y="2236213"/>
            <a:ext cx="4271458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ただ</a:t>
            </a:r>
            <a:r>
              <a:rPr lang="ko-KR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ゆいいつせい</a:t>
            </a:r>
            <a:r>
              <a:rPr lang="ko-KR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さいそうぞう</a:t>
            </a:r>
            <a:endParaRPr lang="ko-KR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아래쪽 화살표 3"/>
          <p:cNvSpPr/>
          <p:nvPr/>
        </p:nvSpPr>
        <p:spPr>
          <a:xfrm>
            <a:off x="3540720" y="1772485"/>
            <a:ext cx="576064" cy="391389"/>
          </a:xfrm>
          <a:prstGeom prst="downArrow">
            <a:avLst/>
          </a:prstGeom>
          <a:solidFill>
            <a:srgbClr val="FF0000"/>
          </a:solidFill>
          <a:ln w="635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3" descr="기도수첩 기도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86" y="2641752"/>
            <a:ext cx="3402714" cy="421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pasted-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2289">
            <a:off x="6384264" y="1916336"/>
            <a:ext cx="839968" cy="860297"/>
          </a:xfrm>
          <a:prstGeom prst="rect">
            <a:avLst/>
          </a:prstGeom>
          <a:noFill/>
          <a:ln>
            <a:noFill/>
          </a:ln>
          <a:effectLst>
            <a:outerShdw blurRad="63500" dist="141317" dir="2422101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" name="Picture 2" descr="6시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37815"/>
            <a:ext cx="1525984" cy="152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 rot="557560">
            <a:off x="704100" y="3869687"/>
            <a:ext cx="5084238" cy="2594845"/>
            <a:chOff x="4346406" y="434989"/>
            <a:chExt cx="10038294" cy="5307889"/>
          </a:xfrm>
        </p:grpSpPr>
        <p:sp>
          <p:nvSpPr>
            <p:cNvPr id="10" name="Rectangle 6"/>
            <p:cNvSpPr>
              <a:spLocks/>
            </p:cNvSpPr>
            <p:nvPr/>
          </p:nvSpPr>
          <p:spPr bwMode="auto">
            <a:xfrm>
              <a:off x="4346406" y="434989"/>
              <a:ext cx="10038294" cy="5307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8455" dir="54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l" defTabSz="449263">
                <a:lnSpc>
                  <a:spcPct val="180000"/>
                </a:lnSpc>
              </a:pPr>
              <a:endParaRPr lang="ko-KR" altLang="ko-KR" sz="1700" b="1" baseline="32000">
                <a:solidFill>
                  <a:srgbClr val="000000"/>
                </a:solidFill>
                <a:latin typeface="Helvetica Neue" charset="0"/>
                <a:ea typeface="굴림" pitchFamily="50" charset="-127"/>
                <a:sym typeface="Helvetica Neue" charset="0"/>
              </a:endParaRPr>
            </a:p>
          </p:txBody>
        </p:sp>
        <p:sp>
          <p:nvSpPr>
            <p:cNvPr id="11" name="Rectangle 7" descr="Simple_Noise_2x.png"/>
            <p:cNvSpPr>
              <a:spLocks/>
            </p:cNvSpPr>
            <p:nvPr/>
          </p:nvSpPr>
          <p:spPr bwMode="auto">
            <a:xfrm>
              <a:off x="4959997" y="668541"/>
              <a:ext cx="5076969" cy="816273"/>
            </a:xfrm>
            <a:prstGeom prst="rect">
              <a:avLst/>
            </a:prstGeom>
            <a:blipFill dpi="0" rotWithShape="0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457200">
                <a:defRPr/>
              </a:pPr>
              <a:r>
                <a:rPr lang="ja-JP" alt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ea"/>
                  <a:sym typeface="산돌이야기 L" charset="0"/>
                </a:rPr>
                <a:t>すくわれた　ものの　みぶん</a:t>
              </a:r>
              <a:endParaRPr lang="ko-KR" sz="1600" dirty="0">
                <a:solidFill>
                  <a:srgbClr val="000000"/>
                </a:solidFill>
                <a:latin typeface="+mn-ea"/>
                <a:sym typeface="산돌이야기 L" charset="0"/>
              </a:endParaRPr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4835901" y="1515727"/>
              <a:ext cx="9179150" cy="3884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l"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볼드체"/>
                </a:rPr>
                <a:t>イザヤ</a:t>
              </a:r>
              <a:r>
                <a:rPr lang="ko-KR" sz="1600" dirty="0">
                  <a:solidFill>
                    <a:srgbClr val="000000"/>
                  </a:solidFill>
                  <a:latin typeface="+mn-ea"/>
                  <a:sym typeface="Apple SD 산돌고딕 Neo 볼드체"/>
                </a:rPr>
                <a:t> </a:t>
              </a:r>
              <a:r>
                <a:rPr lang="ko-KR" altLang="ko-KR" sz="1600" dirty="0">
                  <a:solidFill>
                    <a:srgbClr val="000000"/>
                  </a:solidFill>
                  <a:latin typeface="+mn-ea"/>
                  <a:sym typeface="Apple SD 산돌고딕 Neo 볼드체"/>
                </a:rPr>
                <a:t>43:1</a:t>
              </a:r>
            </a:p>
            <a:p>
              <a:pPr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だが、いま、ヤコブよ。あなたを　つくりだした　かた、</a:t>
              </a:r>
              <a:endParaRPr lang="en-US" altLang="ja-JP" sz="1600" dirty="0">
                <a:solidFill>
                  <a:srgbClr val="000000"/>
                </a:solidFill>
                <a:latin typeface="+mn-ea"/>
                <a:sym typeface="Apple SD 산돌고딕 Neo 일반체"/>
              </a:endParaRPr>
            </a:p>
            <a:p>
              <a:pPr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しゅは　こう　おおせられる。イスラエルよ。あなたを　かたちづくった　かた、しゅは　こう　おおせられる。</a:t>
              </a:r>
              <a:endParaRPr lang="en-US" altLang="ja-JP" sz="1600" dirty="0">
                <a:solidFill>
                  <a:srgbClr val="000000"/>
                </a:solidFill>
                <a:latin typeface="+mn-ea"/>
                <a:sym typeface="Apple SD 산돌고딕 Neo 일반체"/>
              </a:endParaRPr>
            </a:p>
            <a:p>
              <a:pPr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「おそれるな。わたしが　あなたを　あがなったのだ。</a:t>
              </a:r>
              <a:endParaRPr lang="en-US" altLang="ja-JP" sz="1600" dirty="0">
                <a:solidFill>
                  <a:srgbClr val="000000"/>
                </a:solidFill>
                <a:latin typeface="+mn-ea"/>
                <a:sym typeface="Apple SD 산돌고딕 Neo 일반체"/>
              </a:endParaRPr>
            </a:p>
            <a:p>
              <a:pPr defTabSz="449263"/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わたしは　あなたの　なを　よんだ。あなたは　</a:t>
              </a:r>
              <a:endParaRPr lang="en-US" altLang="ja-JP" sz="1600" dirty="0">
                <a:solidFill>
                  <a:srgbClr val="000000"/>
                </a:solidFill>
                <a:latin typeface="+mn-ea"/>
                <a:sym typeface="Apple SD 산돌고딕 Neo 일반체"/>
              </a:endParaRPr>
            </a:p>
            <a:p>
              <a:pPr defTabSz="449263"/>
              <a:r>
                <a:rPr lang="ja-JP" altLang="en-US" sz="160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わたしの　もの</a:t>
              </a:r>
              <a:r>
                <a:rPr lang="ja-JP" altLang="en-US" sz="1600" dirty="0">
                  <a:solidFill>
                    <a:srgbClr val="000000"/>
                  </a:solidFill>
                  <a:latin typeface="+mn-ea"/>
                  <a:sym typeface="Apple SD 산돌고딕 Neo 일반체"/>
                </a:rPr>
                <a:t>。</a:t>
              </a:r>
              <a:endParaRPr lang="ko-KR" sz="1600" dirty="0">
                <a:solidFill>
                  <a:srgbClr val="0000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21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971600" y="404664"/>
            <a:ext cx="7848872" cy="612068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さて、イエスは、あさはやく　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まだ　くらい　うちに　おきて、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さびしい　ところへ　でていき、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そこで　いのっておられた。</a:t>
            </a:r>
            <a:endParaRPr lang="en-US" altLang="ko-KR" sz="20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ko-KR" altLang="en-US" sz="4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  </a:t>
            </a:r>
            <a:r>
              <a:rPr lang="ja-JP" altLang="en-US" sz="4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マルコ</a:t>
            </a:r>
            <a:r>
              <a:rPr lang="ko-KR" altLang="en-US" sz="4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en-US" altLang="ko-KR" sz="40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1:35</a:t>
            </a:r>
          </a:p>
          <a:p>
            <a:endParaRPr lang="en-US" altLang="ko-KR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endParaRPr lang="ko-KR" altLang="en-US" sz="36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33859"/>
            <a:ext cx="2437184" cy="245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75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044" y="0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ペリシテの　しんりゃく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043608" y="1340768"/>
            <a:ext cx="7344816" cy="897495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spc="-17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サムエルの　ことばが　ぜんちに　</a:t>
            </a:r>
            <a:endParaRPr lang="en-US" altLang="ja-JP" sz="3600" b="1" spc="-17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spc="-17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いきわたった</a:t>
            </a:r>
            <a:endParaRPr lang="ko-KR" altLang="en-US" sz="3600" b="1" spc="-17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043608" y="2390663"/>
            <a:ext cx="7344816" cy="897495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spc="-17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ペリシテが　エベン・エゼルに　</a:t>
            </a:r>
            <a:endParaRPr lang="en-US" altLang="ja-JP" sz="3600" b="1" spc="-17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spc="-17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じんを　しく</a:t>
            </a:r>
            <a:endParaRPr lang="ko-KR" altLang="en-US" sz="3600" b="1" spc="-17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043608" y="3417669"/>
            <a:ext cx="7344816" cy="897495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spc="-17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エリの　かぞくの　し</a:t>
            </a:r>
            <a:endParaRPr lang="ko-KR" altLang="en-US" sz="3600" b="1" spc="-17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66" y="4489452"/>
            <a:ext cx="5335500" cy="24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67506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en-US" altLang="ko-KR" sz="2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300" spc="-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はこが　うばわれる</a:t>
            </a:r>
            <a:endParaRPr lang="ko-KR" altLang="en-US" sz="5300" spc="-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111828" y="1348220"/>
            <a:ext cx="1587963" cy="897495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spc="-17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アシュドテ</a:t>
            </a:r>
            <a:endParaRPr lang="ko-KR" altLang="en-US" sz="2400" b="1" spc="-17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987824" y="1306412"/>
            <a:ext cx="2481014" cy="897495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b="1" spc="-17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ダゴンのみや</a:t>
            </a:r>
            <a:endParaRPr lang="ko-KR" altLang="en-US" sz="3000" b="1" spc="-17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739452" y="1306414"/>
            <a:ext cx="1208811" cy="897495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b="1" spc="-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ガテ</a:t>
            </a:r>
            <a:endParaRPr lang="ko-KR" altLang="en-US" sz="3000" b="1" spc="-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236296" y="1306413"/>
            <a:ext cx="1440160" cy="897495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spc="-17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エクロン</a:t>
            </a:r>
            <a:endParaRPr lang="ko-KR" altLang="en-US" sz="2800" b="1" spc="-17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05" y="2730325"/>
            <a:ext cx="5840222" cy="41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2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67506"/>
            <a:ext cx="9190123" cy="1152128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2.</a:t>
            </a:r>
            <a:r>
              <a:rPr lang="ja-JP" altLang="en-US" sz="5300" spc="-3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latin typeface="ＭＳ Ｐゴシック" panose="020B0600070205080204" pitchFamily="50" charset="-128"/>
              </a:rPr>
              <a:t>けいやくの　はこが　うばわれる</a:t>
            </a:r>
            <a:endParaRPr lang="ko-KR" altLang="en-US" sz="5300" spc="-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4" name="Picture 1" descr="언약궤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45" y="2060848"/>
            <a:ext cx="6321879" cy="447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971600" y="1484784"/>
            <a:ext cx="2304256" cy="144016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b="1" spc="-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もどってきた</a:t>
            </a:r>
            <a:endParaRPr lang="en-US" altLang="ja-JP" sz="3000" b="1" spc="-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000" b="1" spc="-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</a:t>
            </a:r>
            <a:endParaRPr lang="en-US" altLang="ja-JP" sz="3000" b="1" spc="-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000" b="1" spc="-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はこ</a:t>
            </a:r>
            <a:endParaRPr lang="ko-KR" altLang="en-US" sz="3000" b="1" spc="-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08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20619</TotalTime>
  <Words>337</Words>
  <Application>Microsoft Office PowerPoint</Application>
  <PresentationFormat>画面に合わせる (4:3)</PresentationFormat>
  <Paragraphs>90</Paragraphs>
  <Slides>16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7" baseType="lpstr">
      <vt:lpstr>(3) 양평군체 B</vt:lpstr>
      <vt:lpstr>Helvetica Neue</vt:lpstr>
      <vt:lpstr>HY견고딕</vt:lpstr>
      <vt:lpstr>HY헤드라인M</vt:lpstr>
      <vt:lpstr>HY강M</vt:lpstr>
      <vt:lpstr>HY동녘B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      サムエルの　 　　　　　ミツパうんどう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ペリシテの　しんりゃく</vt:lpstr>
      <vt:lpstr> 2. けいやくの　はこが　うばわれる</vt:lpstr>
      <vt:lpstr> 2.けいやくの　はこが　うばわれる</vt:lpstr>
      <vt:lpstr> 3. ミツパうんどう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609</cp:revision>
  <dcterms:created xsi:type="dcterms:W3CDTF">2019-04-04T19:07:56Z</dcterms:created>
  <dcterms:modified xsi:type="dcterms:W3CDTF">2020-06-12T07:07:30Z</dcterms:modified>
</cp:coreProperties>
</file>