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2" r:id="rId2"/>
    <p:sldId id="498" r:id="rId3"/>
    <p:sldId id="505" r:id="rId4"/>
    <p:sldId id="506" r:id="rId5"/>
    <p:sldId id="274" r:id="rId6"/>
    <p:sldId id="507" r:id="rId7"/>
    <p:sldId id="510" r:id="rId8"/>
    <p:sldId id="511" r:id="rId9"/>
    <p:sldId id="503" r:id="rId10"/>
    <p:sldId id="508" r:id="rId11"/>
    <p:sldId id="504" r:id="rId12"/>
    <p:sldId id="455" r:id="rId13"/>
    <p:sldId id="512" r:id="rId1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C800"/>
    <a:srgbClr val="005400"/>
    <a:srgbClr val="006000"/>
    <a:srgbClr val="00FA00"/>
    <a:srgbClr val="008000"/>
    <a:srgbClr val="AABA4A"/>
    <a:srgbClr val="93B64E"/>
    <a:srgbClr val="F79D53"/>
    <a:srgbClr val="F9B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2" autoAdjust="0"/>
    <p:restoredTop sz="99640" autoAdjust="0"/>
  </p:normalViewPr>
  <p:slideViewPr>
    <p:cSldViewPr>
      <p:cViewPr varScale="1">
        <p:scale>
          <a:sx n="70" d="100"/>
          <a:sy n="70" d="100"/>
        </p:scale>
        <p:origin x="108" y="5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3E538-B387-4CC6-87FD-024D15D86C4B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DE2F2-D0B9-4F36-9CAA-0EFF56D09E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180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5814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재판봉</a:t>
            </a:r>
            <a:r>
              <a:rPr lang="ko-KR" altLang="en-US" dirty="0"/>
              <a:t> 이미지</a:t>
            </a:r>
            <a:r>
              <a:rPr lang="ko-KR" altLang="en-US" baseline="0" dirty="0"/>
              <a:t> 출처 </a:t>
            </a:r>
            <a:r>
              <a:rPr lang="en-US" altLang="ko-KR" baseline="0" dirty="0"/>
              <a:t>: https://blog.naver.com/withlawyers/221932921489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CDE2F2-D0B9-4F36-9CAA-0EFF56D09ED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0690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233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20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22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38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62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411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2694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10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400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89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4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AD451-2019-4A62-B950-CCB851E13339}" type="datetimeFigureOut">
              <a:rPr lang="ko-KR" altLang="en-US" smtClean="0"/>
              <a:t>2020-07-10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07B3-9F6C-4452-962B-1A42FE903C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00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6744" y="3573016"/>
            <a:ext cx="4446682" cy="792088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en-US" altLang="ja-JP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</a:t>
            </a:r>
            <a:r>
              <a:rPr lang="ja-JP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サムエル</a:t>
            </a:r>
            <a:endParaRPr lang="en-US" altLang="ja-JP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r>
              <a:rPr lang="ko-KR" altLang="en-US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 </a:t>
            </a:r>
            <a:r>
              <a:rPr lang="en-US" altLang="ko-KR" sz="4500" b="1" spc="-250" dirty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16:1-13</a:t>
            </a:r>
          </a:p>
          <a:p>
            <a:endParaRPr lang="en-US" altLang="ko-KR" sz="4500" b="1" spc="-250" dirty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341446"/>
            <a:ext cx="876472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ko-KR" alt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br>
              <a:rPr lang="en-US" altLang="ko-KR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あゆんできた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30</a:t>
            </a:r>
            <a:r>
              <a:rPr lang="ja-JP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</a:rPr>
              <a:t>ねんの　はじまり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en-US" altLang="ko-KR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ko-KR" altLang="en-US" b="1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 </a:t>
            </a:r>
            <a:b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ko-KR" altLang="en-US" sz="54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 </a:t>
            </a: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ダビデの</a:t>
            </a:r>
            <a:br>
              <a:rPr lang="en-US" altLang="ja-JP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</a:br>
            <a:r>
              <a:rPr lang="ja-JP" altLang="en-US" sz="6600" b="1" dirty="0">
                <a:ln w="17780" cmpd="sng">
                  <a:solidFill>
                    <a:prstClr val="black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</a:rPr>
              <a:t>　せいしょうねん　じだい</a:t>
            </a:r>
            <a:endParaRPr lang="ko-KR" altLang="en-US" sz="72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1026" name="Picture 2" descr="C:\Users\Administrator\Desktop\바탕화면\학원복음화\자료\RT7\RT4다윗\다윗과 골리앗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624" y="2996952"/>
            <a:ext cx="4642170" cy="351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다윗 물메돌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7714" y="3480136"/>
            <a:ext cx="2195666" cy="27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" descr="골리앗 돌멩이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22" y="1650167"/>
            <a:ext cx="4348230" cy="490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오른쪽 화살표 1"/>
          <p:cNvSpPr/>
          <p:nvPr/>
        </p:nvSpPr>
        <p:spPr>
          <a:xfrm>
            <a:off x="107504" y="0"/>
            <a:ext cx="9036496" cy="2492896"/>
          </a:xfrm>
          <a:prstGeom prst="rightArrow">
            <a:avLst/>
          </a:prstGeom>
          <a:solidFill>
            <a:srgbClr val="00C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りゆうを　もって　だいたんに　でていく。</a:t>
            </a:r>
            <a:endParaRPr lang="en-US" altLang="ja-JP" sz="3200" b="1" spc="-20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3200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　あにたちは　こうまんだと　いう。</a:t>
            </a:r>
            <a:endParaRPr lang="ko-KR" altLang="en-US" sz="3200" spc="-20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15" name="Picture 2" descr="쌍코피.ps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9637" y="1920415"/>
            <a:ext cx="762000" cy="676275"/>
          </a:xfrm>
          <a:prstGeom prst="rect">
            <a:avLst/>
          </a:prstGeom>
          <a:noFill/>
          <a:ln>
            <a:noFill/>
          </a:ln>
          <a:effectLst>
            <a:outerShdw blurRad="101600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" name="오른쪽 화살표 11"/>
          <p:cNvSpPr/>
          <p:nvPr/>
        </p:nvSpPr>
        <p:spPr>
          <a:xfrm>
            <a:off x="107504" y="1673451"/>
            <a:ext cx="9036496" cy="2492896"/>
          </a:xfrm>
          <a:prstGeom prst="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b="1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サウルおうの　まえで　しんこうで　こくはく</a:t>
            </a:r>
            <a:r>
              <a:rPr lang="ko-KR" altLang="en-US" sz="3300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</a:p>
        </p:txBody>
      </p:sp>
      <p:sp>
        <p:nvSpPr>
          <p:cNvPr id="13" name="오른쪽 화살표 12"/>
          <p:cNvSpPr/>
          <p:nvPr/>
        </p:nvSpPr>
        <p:spPr>
          <a:xfrm>
            <a:off x="107504" y="3359973"/>
            <a:ext cx="9036496" cy="2492896"/>
          </a:xfrm>
          <a:prstGeom prst="rightArrow">
            <a:avLst/>
          </a:prstGeom>
          <a:solidFill>
            <a:srgbClr val="005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3600" b="1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3600" spc="-20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ダビデは　ゴリヤテと　たたかって　しょうり</a:t>
            </a:r>
            <a:endParaRPr lang="ko-KR" altLang="en-US" sz="3600" spc="-20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78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85947" y="739593"/>
            <a:ext cx="9119956" cy="1427569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ダビデの　</a:t>
            </a:r>
            <a:br>
              <a:rPr lang="en-US" altLang="ja-JP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300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こくはく</a:t>
            </a:r>
            <a:endParaRPr lang="ko-KR" altLang="en-US" sz="530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2" descr="사울와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88958"/>
            <a:ext cx="4032448" cy="3870910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" name="Picture 2" descr="기름부음 받는 다윗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1700426" cy="276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구름 모양 설명선 2"/>
          <p:cNvSpPr/>
          <p:nvPr/>
        </p:nvSpPr>
        <p:spPr>
          <a:xfrm>
            <a:off x="5111554" y="188640"/>
            <a:ext cx="3763398" cy="3528392"/>
          </a:xfrm>
          <a:prstGeom prst="cloudCallout">
            <a:avLst>
              <a:gd name="adj1" fmla="val -23635"/>
              <a:gd name="adj2" fmla="val 51826"/>
            </a:avLst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あなたの　しもべ、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ベツレヘムじん　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エッサイの　こ</a:t>
            </a:r>
            <a:endParaRPr lang="en-US" altLang="ja-JP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ko-KR" alt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75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구름 2"/>
          <p:cNvSpPr/>
          <p:nvPr/>
        </p:nvSpPr>
        <p:spPr>
          <a:xfrm>
            <a:off x="251520" y="332656"/>
            <a:ext cx="5904656" cy="4752528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すでに　うけた</a:t>
            </a:r>
            <a:endParaRPr lang="en-US" altLang="ja-JP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こたえを　</a:t>
            </a:r>
            <a:endParaRPr lang="en-US" altLang="ja-JP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いのって　</a:t>
            </a:r>
            <a:endParaRPr lang="en-US" altLang="ja-JP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まちましょう</a:t>
            </a:r>
            <a:endParaRPr lang="ko-KR" altLang="en-US" sz="4800" b="1" spc="-14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05313"/>
            <a:ext cx="4464496" cy="30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みことばの　なかで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いちばん　こころに　のこった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ことを</a:t>
            </a: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あゆんできた　３０ねんの　はじまり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－　ダビデの　せいしょうねんじだい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　ついて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237378"/>
            <a:ext cx="8473978" cy="783911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こんしゅう　じっせん　すること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を　フォーラムしよう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4121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888432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　ミッション</a:t>
            </a:r>
            <a:endParaRPr lang="ko-KR" altLang="en-US" sz="32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24128" y="486703"/>
            <a:ext cx="3119330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れいてきサミット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499992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323528" y="3213927"/>
            <a:ext cx="2098823" cy="2966741"/>
            <a:chOff x="0" y="0"/>
            <a:chExt cx="13387941" cy="11175560"/>
          </a:xfrm>
        </p:grpSpPr>
        <p:sp>
          <p:nvSpPr>
            <p:cNvPr id="13" name="AutoShape 2"/>
            <p:cNvSpPr>
              <a:spLocks/>
            </p:cNvSpPr>
            <p:nvPr/>
          </p:nvSpPr>
          <p:spPr bwMode="auto">
            <a:xfrm>
              <a:off x="0" y="0"/>
              <a:ext cx="13387941" cy="11175560"/>
            </a:xfrm>
            <a:prstGeom prst="roundRect">
              <a:avLst>
                <a:gd name="adj" fmla="val 4278"/>
              </a:avLst>
            </a:prstGeom>
            <a:gradFill rotWithShape="0">
              <a:gsLst>
                <a:gs pos="0">
                  <a:srgbClr val="00A6AC"/>
                </a:gs>
                <a:gs pos="100000">
                  <a:srgbClr val="005C5F"/>
                </a:gs>
              </a:gsLst>
              <a:lin ang="5400000"/>
            </a:gradFill>
            <a:ln w="63500" cap="flat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101600" dist="163520" dir="2761339" algn="ctr" rotWithShape="0">
                <a:srgbClr val="000000">
                  <a:alpha val="79999"/>
                </a:srgbClr>
              </a:outerShdw>
            </a:effectLst>
          </p:spPr>
          <p:txBody>
            <a:bodyPr lIns="0" tIns="0" rIns="0" bIns="0" anchor="ctr"/>
            <a:lstStyle/>
            <a:p>
              <a:endParaRPr lang="ko-KR" altLang="ko-KR" sz="320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endParaRPr>
            </a:p>
          </p:txBody>
        </p:sp>
        <p:pic>
          <p:nvPicPr>
            <p:cNvPr id="14" name="Picture 3" descr="구원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89186" y="749377"/>
              <a:ext cx="9809569" cy="9676806"/>
            </a:xfrm>
            <a:prstGeom prst="rect">
              <a:avLst/>
            </a:prstGeom>
            <a:noFill/>
            <a:ln>
              <a:noFill/>
            </a:ln>
            <a:effectLst>
              <a:outerShdw blurRad="101600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</p:grpSp>
      <p:grpSp>
        <p:nvGrpSpPr>
          <p:cNvPr id="15" name="Group 1"/>
          <p:cNvGrpSpPr>
            <a:grpSpLocks/>
          </p:cNvGrpSpPr>
          <p:nvPr/>
        </p:nvGrpSpPr>
        <p:grpSpPr bwMode="auto">
          <a:xfrm>
            <a:off x="2746451" y="2642738"/>
            <a:ext cx="3024336" cy="3797871"/>
            <a:chOff x="0" y="0"/>
            <a:chExt cx="13387785" cy="11175604"/>
          </a:xfrm>
        </p:grpSpPr>
        <p:pic>
          <p:nvPicPr>
            <p:cNvPr id="16" name="Picture 2" descr="바다 물 구원.psd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13387785" cy="11175604"/>
            </a:xfrm>
            <a:prstGeom prst="rect">
              <a:avLst/>
            </a:prstGeom>
            <a:noFill/>
            <a:ln>
              <a:noFill/>
            </a:ln>
            <a:effectLst>
              <a:outerShdw blurRad="101600" dist="163520" dir="2761339" algn="ctr" rotWithShape="0">
                <a:srgbClr val="00000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bevel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17" name="AutoShape 3"/>
            <p:cNvSpPr>
              <a:spLocks/>
            </p:cNvSpPr>
            <p:nvPr/>
          </p:nvSpPr>
          <p:spPr bwMode="auto">
            <a:xfrm>
              <a:off x="0" y="0"/>
              <a:ext cx="13387785" cy="11175604"/>
            </a:xfrm>
            <a:custGeom>
              <a:avLst/>
              <a:gdLst>
                <a:gd name="T0" fmla="*/ 6693893 w 21600"/>
                <a:gd name="T1" fmla="*/ 5587802 h 21600"/>
                <a:gd name="T2" fmla="*/ 6693893 w 21600"/>
                <a:gd name="T3" fmla="*/ 5587802 h 21600"/>
                <a:gd name="T4" fmla="*/ 6693893 w 21600"/>
                <a:gd name="T5" fmla="*/ 5587802 h 21600"/>
                <a:gd name="T6" fmla="*/ 6693893 w 21600"/>
                <a:gd name="T7" fmla="*/ 558780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771" y="0"/>
                  </a:moveTo>
                  <a:cubicBezTo>
                    <a:pt x="345" y="0"/>
                    <a:pt x="0" y="413"/>
                    <a:pt x="0" y="924"/>
                  </a:cubicBezTo>
                  <a:lnTo>
                    <a:pt x="0" y="20676"/>
                  </a:lnTo>
                  <a:cubicBezTo>
                    <a:pt x="0" y="21186"/>
                    <a:pt x="345" y="21600"/>
                    <a:pt x="771" y="21600"/>
                  </a:cubicBezTo>
                  <a:lnTo>
                    <a:pt x="20829" y="21600"/>
                  </a:lnTo>
                  <a:cubicBezTo>
                    <a:pt x="21255" y="21600"/>
                    <a:pt x="21600" y="21186"/>
                    <a:pt x="21600" y="20676"/>
                  </a:cubicBezTo>
                  <a:lnTo>
                    <a:pt x="21600" y="924"/>
                  </a:lnTo>
                  <a:cubicBezTo>
                    <a:pt x="21600" y="413"/>
                    <a:pt x="21255" y="0"/>
                    <a:pt x="20829" y="0"/>
                  </a:cubicBezTo>
                  <a:lnTo>
                    <a:pt x="771" y="0"/>
                  </a:lnTo>
                  <a:close/>
                </a:path>
              </a:pathLst>
            </a:custGeom>
            <a:noFill/>
            <a:ln w="63500" cap="flat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18" name="Picture 1" descr="100구절-2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70787" y="2889278"/>
            <a:ext cx="3580985" cy="3304790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09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738731"/>
            <a:ext cx="3960440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インターンシップ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796136" y="332656"/>
            <a:ext cx="3047322" cy="2088231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body</a:t>
            </a:r>
          </a:p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way</a:t>
            </a:r>
          </a:p>
          <a:p>
            <a:r>
              <a:rPr lang="en-US" altLang="ko-KR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Every time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572000" y="1052734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C:\Users\Administrator\Desktop\바탕화면\학원복음화\자료\RT7\RT4다윗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7" y="2554637"/>
            <a:ext cx="6696744" cy="428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타원형 설명선 7"/>
          <p:cNvSpPr/>
          <p:nvPr/>
        </p:nvSpPr>
        <p:spPr>
          <a:xfrm>
            <a:off x="179512" y="2474823"/>
            <a:ext cx="1426004" cy="1296144"/>
          </a:xfrm>
          <a:prstGeom prst="wedgeEllipseCallout">
            <a:avLst>
              <a:gd name="adj1" fmla="val 52774"/>
              <a:gd name="adj2" fmla="val 39390"/>
            </a:avLst>
          </a:prstGeom>
          <a:solidFill>
            <a:schemeClr val="bg1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し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さんび</a:t>
            </a:r>
            <a:endParaRPr lang="ko-KR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타원형 설명선 8"/>
          <p:cNvSpPr/>
          <p:nvPr/>
        </p:nvSpPr>
        <p:spPr>
          <a:xfrm>
            <a:off x="3347864" y="2561715"/>
            <a:ext cx="2160240" cy="1296144"/>
          </a:xfrm>
          <a:prstGeom prst="wedgeEllipseCallout">
            <a:avLst>
              <a:gd name="adj1" fmla="val 812"/>
              <a:gd name="adj2" fmla="val 68582"/>
            </a:avLst>
          </a:prstGeom>
          <a:solidFill>
            <a:schemeClr val="bg1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れいせい</a:t>
            </a:r>
            <a:r>
              <a:rPr lang="ko-KR" altLang="en-US" sz="2400" dirty="0">
                <a:solidFill>
                  <a:srgbClr val="FF0000"/>
                </a:solidFill>
              </a:rPr>
              <a:t> 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ちせい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  <p:sp>
        <p:nvSpPr>
          <p:cNvPr id="10" name="타원형 설명선 9"/>
          <p:cNvSpPr/>
          <p:nvPr/>
        </p:nvSpPr>
        <p:spPr>
          <a:xfrm>
            <a:off x="7250452" y="2751083"/>
            <a:ext cx="1716008" cy="1296144"/>
          </a:xfrm>
          <a:prstGeom prst="wedgeEllipseCallout">
            <a:avLst>
              <a:gd name="adj1" fmla="val -54467"/>
              <a:gd name="adj2" fmla="val 23577"/>
            </a:avLst>
          </a:prstGeom>
          <a:solidFill>
            <a:schemeClr val="bg1"/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しんこう</a:t>
            </a:r>
            <a:endParaRPr lang="en-US" altLang="ko-KR" sz="2400" dirty="0">
              <a:solidFill>
                <a:srgbClr val="FF0000"/>
              </a:solidFill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</a:rPr>
              <a:t>ぎのう</a:t>
            </a:r>
            <a:endParaRPr lang="en-US" altLang="ko-K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23528" y="424728"/>
            <a:ext cx="3744416" cy="1276079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わたしの　</a:t>
            </a:r>
            <a:endParaRPr lang="en-US" altLang="ja-JP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  <a:p>
            <a:pPr algn="ctr"/>
            <a:r>
              <a:rPr lang="ja-JP" altLang="en-US" sz="3800" b="1" dirty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0" dist="38100" dir="24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フォーラム</a:t>
            </a:r>
            <a:endParaRPr lang="ko-KR" altLang="en-US" sz="38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127000" dist="38100" dir="24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5508104" y="486703"/>
            <a:ext cx="3335354" cy="1152128"/>
          </a:xfrm>
          <a:prstGeom prst="roundRect">
            <a:avLst/>
          </a:prstGeom>
          <a:solidFill>
            <a:srgbClr val="008000"/>
          </a:solidFill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きょうかいを　</a:t>
            </a:r>
            <a:endParaRPr lang="en-US" altLang="ja-JP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ja-JP" altLang="en-US" sz="3200" b="1" dirty="0">
                <a:ln w="3175">
                  <a:solidFill>
                    <a:srgbClr val="FFFFFF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いかす　こと</a:t>
            </a:r>
            <a:endParaRPr lang="ko-KR" altLang="en-US" sz="3200" b="1" dirty="0">
              <a:ln w="3175">
                <a:solidFill>
                  <a:srgbClr val="FFFFFF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4332709" y="738731"/>
            <a:ext cx="936104" cy="648072"/>
          </a:xfrm>
          <a:prstGeom prst="rightArrow">
            <a:avLst/>
          </a:prstGeom>
          <a:solidFill>
            <a:srgbClr val="FFFF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95" y="2988019"/>
            <a:ext cx="9178743" cy="386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327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바탕화면\학원복음화\자료\다윗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0249"/>
            <a:ext cx="9274527" cy="728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404664"/>
            <a:ext cx="9190123" cy="864096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サミット</a:t>
            </a:r>
            <a:endParaRPr lang="ko-KR" altLang="en-US" sz="53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80146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사무엘과 다윗 (머리 기름 부음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0" y="-1"/>
            <a:ext cx="9265840" cy="74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3131840" y="692696"/>
            <a:ext cx="5760640" cy="136815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しゅの　れいが</a:t>
            </a:r>
            <a:endParaRPr lang="en-US" altLang="ja-JP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はげしく　くだる</a:t>
            </a:r>
            <a:endParaRPr lang="ko-KR" altLang="en-US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245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51520" y="404664"/>
            <a:ext cx="8640960" cy="136815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spc="-15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あくれいが　はなれていくほど　</a:t>
            </a:r>
            <a:endParaRPr lang="en-US" altLang="ja-JP" sz="4800" b="1" spc="-15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800" b="1" spc="-150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せいれいに　みたされる</a:t>
            </a:r>
            <a:endParaRPr lang="ko-KR" altLang="en-US" sz="4800" b="1" spc="-150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pic>
        <p:nvPicPr>
          <p:cNvPr id="5" name="Picture 2" descr="사울왕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019362"/>
            <a:ext cx="5040560" cy="4838638"/>
          </a:xfrm>
          <a:prstGeom prst="rect">
            <a:avLst/>
          </a:prstGeom>
          <a:noFill/>
          <a:ln>
            <a:noFill/>
          </a:ln>
          <a:effectLst>
            <a:outerShdw blurRad="101600" dist="163520" dir="2761339" algn="ctr" rotWithShape="0">
              <a:srgbClr val="0000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" name="Picture 1" descr="찬양 다윗 2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57638"/>
            <a:ext cx="1666305" cy="264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08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611560" y="404664"/>
            <a:ext cx="6264696" cy="1368152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ちちおやの　おつかい</a:t>
            </a:r>
            <a:endParaRPr lang="ko-KR" altLang="en-US" sz="4800" b="1" dirty="0">
              <a:ln w="18415" cmpd="sng">
                <a:solidFill>
                  <a:srgbClr val="FFFF66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2" name="가로로 말린 두루마리 모양 1"/>
          <p:cNvSpPr/>
          <p:nvPr/>
        </p:nvSpPr>
        <p:spPr>
          <a:xfrm>
            <a:off x="899592" y="2420888"/>
            <a:ext cx="7400177" cy="4073107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 w="63500">
            <a:solidFill>
              <a:srgbClr val="AABA4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2000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しるし</a:t>
            </a:r>
            <a:endParaRPr lang="ko-KR" altLang="en-US" sz="12000" dirty="0"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828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화염.mp3" descr="화염.mp3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0643" y="-3333751"/>
            <a:ext cx="530064" cy="26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9119956" cy="1080120"/>
          </a:xfrm>
          <a:noFill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/>
            <a:r>
              <a:rPr lang="en-US" altLang="ko-KR" sz="3600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ダビデと　ゴリヤテの　</a:t>
            </a:r>
            <a:br>
              <a:rPr lang="en-US" altLang="ja-JP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5300" b="1" dirty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たいけつ</a:t>
            </a:r>
            <a:endParaRPr lang="ko-KR" altLang="en-US" sz="53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5" name="Picture 2" descr="C:\Users\Administrator\Desktop\바탕화면\학원복음화\자료\RT7\RT4다윗\다윗과 골리앗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5290"/>
            <a:ext cx="6710066" cy="50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224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20972</TotalTime>
  <Words>286</Words>
  <Application>Microsoft Office PowerPoint</Application>
  <PresentationFormat>画面に合わせる (4:3)</PresentationFormat>
  <Paragraphs>68</Paragraphs>
  <Slides>13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1" baseType="lpstr">
      <vt:lpstr>(3) 양평군체 B</vt:lpstr>
      <vt:lpstr>HY견고딕</vt:lpstr>
      <vt:lpstr>HY강M</vt:lpstr>
      <vt:lpstr>HY울릉도B</vt:lpstr>
      <vt:lpstr>맑은 고딕</vt:lpstr>
      <vt:lpstr>ＭＳ Ｐゴシック</vt:lpstr>
      <vt:lpstr>Arial</vt:lpstr>
      <vt:lpstr>Office 테마</vt:lpstr>
      <vt:lpstr>  あゆんできた 30ねんの　はじまり           ダビデの 　せいしょうねん　じだい</vt:lpstr>
      <vt:lpstr>PowerPoint プレゼンテーション</vt:lpstr>
      <vt:lpstr>PowerPoint プレゼンテーション</vt:lpstr>
      <vt:lpstr>PowerPoint プレゼンテーション</vt:lpstr>
      <vt:lpstr> 1. れいてき　サミット</vt:lpstr>
      <vt:lpstr>PowerPoint プレゼンテーション</vt:lpstr>
      <vt:lpstr>PowerPoint プレゼンテーション</vt:lpstr>
      <vt:lpstr>PowerPoint プレゼンテーション</vt:lpstr>
      <vt:lpstr> 2. ダビデと　ゴリヤテの　 　　たいけつ</vt:lpstr>
      <vt:lpstr>PowerPoint プレゼンテーション</vt:lpstr>
      <vt:lpstr> 3. ダビデの　 　　こくはく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제14과   유 일 성</dc:title>
  <dc:creator>Registered User</dc:creator>
  <cp:lastModifiedBy>sasaki ちかこ</cp:lastModifiedBy>
  <cp:revision>635</cp:revision>
  <dcterms:created xsi:type="dcterms:W3CDTF">2019-04-04T19:07:56Z</dcterms:created>
  <dcterms:modified xsi:type="dcterms:W3CDTF">2020-07-10T07:11:33Z</dcterms:modified>
</cp:coreProperties>
</file>