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72" r:id="rId2"/>
    <p:sldId id="498" r:id="rId3"/>
    <p:sldId id="505" r:id="rId4"/>
    <p:sldId id="506" r:id="rId5"/>
    <p:sldId id="274" r:id="rId6"/>
    <p:sldId id="503" r:id="rId7"/>
    <p:sldId id="512" r:id="rId8"/>
    <p:sldId id="504" r:id="rId9"/>
    <p:sldId id="455" r:id="rId10"/>
    <p:sldId id="513" r:id="rId11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00"/>
    <a:srgbClr val="2E0000"/>
    <a:srgbClr val="800000"/>
    <a:srgbClr val="FFFF99"/>
    <a:srgbClr val="00C800"/>
    <a:srgbClr val="005400"/>
    <a:srgbClr val="006000"/>
    <a:srgbClr val="00FA00"/>
    <a:srgbClr val="008000"/>
    <a:srgbClr val="AABA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112" autoAdjust="0"/>
    <p:restoredTop sz="99640" autoAdjust="0"/>
  </p:normalViewPr>
  <p:slideViewPr>
    <p:cSldViewPr>
      <p:cViewPr>
        <p:scale>
          <a:sx n="80" d="100"/>
          <a:sy n="80" d="100"/>
        </p:scale>
        <p:origin x="1428" y="17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53E538-B387-4CC6-87FD-024D15D86C4B}" type="datetimeFigureOut">
              <a:rPr lang="ko-KR" altLang="en-US" smtClean="0"/>
              <a:t>2020-07-15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CDE2F2-D0B9-4F36-9CAA-0EFF56D09E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76180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758140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758140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758140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5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/>
              <a:t>재판봉</a:t>
            </a:r>
            <a:r>
              <a:rPr lang="ko-KR" altLang="en-US" dirty="0"/>
              <a:t> 이미지</a:t>
            </a:r>
            <a:r>
              <a:rPr lang="ko-KR" altLang="en-US" baseline="0" dirty="0"/>
              <a:t> 출처 </a:t>
            </a:r>
            <a:r>
              <a:rPr lang="en-US" altLang="ko-KR" baseline="0" dirty="0"/>
              <a:t>: https://blog.naver.com/withlawyers/221932921489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/>
              <a:t>재판봉</a:t>
            </a:r>
            <a:r>
              <a:rPr lang="ko-KR" altLang="en-US" dirty="0"/>
              <a:t> 이미지</a:t>
            </a:r>
            <a:r>
              <a:rPr lang="ko-KR" altLang="en-US" baseline="0" dirty="0"/>
              <a:t> 출처 </a:t>
            </a:r>
            <a:r>
              <a:rPr lang="en-US" altLang="ko-KR" baseline="0" dirty="0"/>
              <a:t>: https://blog.naver.com/withlawyers/221932921489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8571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2020-07-15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92233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2020-07-15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21200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2020-07-15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4228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2020-07-15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82389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2020-07-15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98629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2020-07-15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64113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2020-07-15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32694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2020-07-15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8103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2020-07-15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1400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2020-07-15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09898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2020-07-15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51145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AD451-2019-4A62-B950-CCB851E13339}" type="datetimeFigureOut">
              <a:rPr lang="ko-KR" altLang="en-US" smtClean="0"/>
              <a:t>2020-07-15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73006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251520" y="3861048"/>
            <a:ext cx="4518690" cy="864096"/>
          </a:xfrm>
          <a:solidFill>
            <a:schemeClr val="bg1">
              <a:alpha val="0"/>
            </a:schemeClr>
          </a:solidFill>
        </p:spPr>
        <p:txBody>
          <a:bodyPr>
            <a:noAutofit/>
          </a:bodyPr>
          <a:lstStyle/>
          <a:p>
            <a:r>
              <a:rPr lang="ja-JP" altLang="en-US" sz="4500" b="1" spc="-250" dirty="0">
                <a:solidFill>
                  <a:srgbClr val="002060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しへん</a:t>
            </a:r>
            <a:r>
              <a:rPr lang="ko-KR" altLang="en-US" sz="4500" b="1" spc="-250" dirty="0">
                <a:solidFill>
                  <a:srgbClr val="002060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HY강M" pitchFamily="18" charset="-127"/>
              </a:rPr>
              <a:t>  </a:t>
            </a:r>
            <a:r>
              <a:rPr lang="en-US" altLang="ko-KR" sz="4500" b="1" spc="-250" dirty="0">
                <a:solidFill>
                  <a:srgbClr val="002060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M" pitchFamily="18" charset="-127"/>
                <a:ea typeface="HY강M" pitchFamily="18" charset="-127"/>
              </a:rPr>
              <a:t>14 : 1</a:t>
            </a:r>
          </a:p>
          <a:p>
            <a:endParaRPr lang="en-US" altLang="ko-KR" sz="4500" b="1" spc="-250" dirty="0">
              <a:solidFill>
                <a:srgbClr val="002060"/>
              </a:solidFill>
              <a:effectLst>
                <a:glow rad="635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강M" pitchFamily="18" charset="-127"/>
              <a:ea typeface="HY강M" pitchFamily="18" charset="-127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344314" y="260648"/>
            <a:ext cx="8764728" cy="1470025"/>
          </a:xfrm>
        </p:spPr>
        <p:txBody>
          <a:bodyPr>
            <a:normAutofit fontScale="90000"/>
          </a:bodyPr>
          <a:lstStyle/>
          <a:p>
            <a:pPr algn="l"/>
            <a:r>
              <a:rPr lang="ko-KR" altLang="en-US" sz="60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  <a:t> </a:t>
            </a:r>
            <a:br>
              <a:rPr lang="en-US" altLang="ko-KR" sz="60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</a:br>
            <a:r>
              <a:rPr lang="ja-JP" altLang="en-US" b="1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</a:rPr>
              <a:t>あゆんできた</a:t>
            </a:r>
            <a:r>
              <a:rPr lang="ko-KR" altLang="en-US" b="1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HY동녘B" pitchFamily="18" charset="-127"/>
              </a:rPr>
              <a:t> </a:t>
            </a:r>
            <a:r>
              <a:rPr lang="en-US" altLang="ko-KR" b="1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30</a:t>
            </a:r>
            <a:r>
              <a:rPr lang="ja-JP" altLang="en-US" b="1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</a:rPr>
              <a:t>ねんの　はじまり</a:t>
            </a:r>
            <a:r>
              <a:rPr lang="ko-KR" altLang="en-US" b="1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HY동녘B" pitchFamily="18" charset="-127"/>
              </a:rPr>
              <a:t> </a:t>
            </a:r>
            <a:r>
              <a:rPr lang="en-US" altLang="ko-KR" b="1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ko-KR" altLang="en-US" b="1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HY동녘B" pitchFamily="18" charset="-127"/>
              </a:rPr>
              <a:t>  </a:t>
            </a:r>
            <a:br>
              <a:rPr lang="en-US" altLang="ko-KR" sz="6600" b="1" dirty="0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en-US" altLang="ko-KR" sz="6600" b="1" dirty="0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  </a:t>
            </a:r>
            <a:r>
              <a:rPr lang="ko-KR" altLang="en-US" sz="5400" b="1" dirty="0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HY견고딕" pitchFamily="18" charset="-127"/>
              </a:rPr>
              <a:t>  </a:t>
            </a:r>
            <a:r>
              <a:rPr lang="ja-JP" altLang="en-US" sz="6600" b="1" dirty="0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</a:rPr>
              <a:t>ダビデの</a:t>
            </a:r>
            <a:br>
              <a:rPr lang="en-US" altLang="ja-JP" sz="6600" b="1" dirty="0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</a:rPr>
            </a:br>
            <a:r>
              <a:rPr lang="ja-JP" altLang="en-US" sz="6600" b="1" dirty="0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</a:rPr>
              <a:t>　せいねん　じだい</a:t>
            </a:r>
            <a:endParaRPr lang="ko-KR" altLang="en-US" sz="7200" b="1" dirty="0">
              <a:ln w="18000">
                <a:solidFill>
                  <a:schemeClr val="bg1"/>
                </a:solidFill>
                <a:prstDash val="solid"/>
                <a:miter lim="800000"/>
              </a:ln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10800000" scaled="1"/>
                <a:tileRect/>
              </a:gra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5" name="Picture 2" descr="사울왕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5220072" y="2213138"/>
            <a:ext cx="3923928" cy="4708421"/>
          </a:xfrm>
          <a:prstGeom prst="rect">
            <a:avLst/>
          </a:prstGeom>
          <a:noFill/>
          <a:ln>
            <a:noFill/>
          </a:ln>
          <a:effectLst>
            <a:outerShdw blurRad="101600" dist="163520" dir="2761339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7376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1"/>
          <p:cNvSpPr>
            <a:spLocks/>
          </p:cNvSpPr>
          <p:nvPr/>
        </p:nvSpPr>
        <p:spPr bwMode="auto">
          <a:xfrm>
            <a:off x="-35719" y="-5976"/>
            <a:ext cx="9144000" cy="6858000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  <p:pic>
        <p:nvPicPr>
          <p:cNvPr id="100354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688" y="1844824"/>
            <a:ext cx="9663224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5" name="Oval 3"/>
          <p:cNvSpPr>
            <a:spLocks/>
          </p:cNvSpPr>
          <p:nvPr/>
        </p:nvSpPr>
        <p:spPr bwMode="auto">
          <a:xfrm>
            <a:off x="539552" y="723305"/>
            <a:ext cx="892969" cy="892969"/>
          </a:xfrm>
          <a:prstGeom prst="ellipse">
            <a:avLst/>
          </a:prstGeom>
          <a:solidFill>
            <a:srgbClr val="FF00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56" name="Oval 4"/>
          <p:cNvSpPr>
            <a:spLocks/>
          </p:cNvSpPr>
          <p:nvPr/>
        </p:nvSpPr>
        <p:spPr bwMode="auto">
          <a:xfrm>
            <a:off x="1432521" y="723305"/>
            <a:ext cx="892969" cy="892969"/>
          </a:xfrm>
          <a:prstGeom prst="ellipse">
            <a:avLst/>
          </a:prstGeom>
          <a:solidFill>
            <a:srgbClr val="FF530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57" name="Oval 5"/>
          <p:cNvSpPr>
            <a:spLocks/>
          </p:cNvSpPr>
          <p:nvPr/>
        </p:nvSpPr>
        <p:spPr bwMode="auto">
          <a:xfrm>
            <a:off x="2353379" y="723305"/>
            <a:ext cx="892969" cy="892969"/>
          </a:xfrm>
          <a:prstGeom prst="ellipse">
            <a:avLst/>
          </a:prstGeom>
          <a:solidFill>
            <a:srgbClr val="F3EB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を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58" name="Oval 6"/>
          <p:cNvSpPr>
            <a:spLocks/>
          </p:cNvSpPr>
          <p:nvPr/>
        </p:nvSpPr>
        <p:spPr bwMode="auto">
          <a:xfrm>
            <a:off x="3412622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し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59" name="Oval 7"/>
          <p:cNvSpPr>
            <a:spLocks/>
          </p:cNvSpPr>
          <p:nvPr/>
        </p:nvSpPr>
        <p:spPr bwMode="auto">
          <a:xfrm>
            <a:off x="5133453" y="723305"/>
            <a:ext cx="892969" cy="892969"/>
          </a:xfrm>
          <a:prstGeom prst="ellipse">
            <a:avLst/>
          </a:prstGeom>
          <a:solidFill>
            <a:srgbClr val="003DCC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60" name="Oval 8"/>
          <p:cNvSpPr>
            <a:spLocks/>
          </p:cNvSpPr>
          <p:nvPr/>
        </p:nvSpPr>
        <p:spPr bwMode="auto">
          <a:xfrm>
            <a:off x="6026422" y="723305"/>
            <a:ext cx="892969" cy="892969"/>
          </a:xfrm>
          <a:prstGeom prst="ellipse">
            <a:avLst/>
          </a:prstGeom>
          <a:solidFill>
            <a:srgbClr val="001F67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61" name="Oval 9"/>
          <p:cNvSpPr>
            <a:spLocks/>
          </p:cNvSpPr>
          <p:nvPr/>
        </p:nvSpPr>
        <p:spPr bwMode="auto">
          <a:xfrm>
            <a:off x="6919391" y="688309"/>
            <a:ext cx="892969" cy="892969"/>
          </a:xfrm>
          <a:prstGeom prst="ellipse">
            <a:avLst/>
          </a:prstGeom>
          <a:solidFill>
            <a:srgbClr val="3B00A4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62" name="Oval 10"/>
          <p:cNvSpPr>
            <a:spLocks/>
          </p:cNvSpPr>
          <p:nvPr/>
        </p:nvSpPr>
        <p:spPr bwMode="auto">
          <a:xfrm>
            <a:off x="7812360" y="702846"/>
            <a:ext cx="892969" cy="892969"/>
          </a:xfrm>
          <a:prstGeom prst="ellipse">
            <a:avLst/>
          </a:prstGeom>
          <a:solidFill>
            <a:srgbClr val="C632FD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4" name="Oval 6"/>
          <p:cNvSpPr>
            <a:spLocks/>
          </p:cNvSpPr>
          <p:nvPr/>
        </p:nvSpPr>
        <p:spPr bwMode="auto">
          <a:xfrm>
            <a:off x="4089796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て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5" name="모서리가 둥근 직사각형 14"/>
          <p:cNvSpPr/>
          <p:nvPr/>
        </p:nvSpPr>
        <p:spPr>
          <a:xfrm>
            <a:off x="287515" y="2420888"/>
            <a:ext cx="8497529" cy="850632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みことばの　なかで</a:t>
            </a:r>
            <a:r>
              <a:rPr kumimoji="0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HY견고딕" panose="02030600000101010101" pitchFamily="18" charset="-127"/>
                <a:cs typeface="+mn-cs"/>
              </a:rPr>
              <a:t> 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いちばん　こころに　のこった　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CC33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ことを</a:t>
            </a:r>
            <a:r>
              <a:rPr kumimoji="0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ＭＳ Ｐゴシック" panose="020B0600070205080204" pitchFamily="50" charset="-128"/>
                <a:ea typeface="HY견고딕" panose="02030600000101010101" pitchFamily="18" charset="-127"/>
                <a:cs typeface="+mn-cs"/>
              </a:rPr>
              <a:t> 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フォーラムしよう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" name="모서리가 둥근 직사각형 16"/>
          <p:cNvSpPr/>
          <p:nvPr/>
        </p:nvSpPr>
        <p:spPr>
          <a:xfrm>
            <a:off x="332173" y="3822401"/>
            <a:ext cx="8473978" cy="864096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あゆんできた　３０ねんの　はじまり</a:t>
            </a:r>
            <a:endParaRPr kumimoji="0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－　ダビデの　せいねんじだい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に　ついて　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フォーラムしよう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282578" y="5237378"/>
            <a:ext cx="8473978" cy="783911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こんしゅう　じっせん　すること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を　フォーラムしよう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95536" y="836712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ＭＳ Ｐゴシック" panose="020B0600070205080204" pitchFamily="50" charset="-128"/>
                <a:cs typeface="+mn-cs"/>
              </a:rPr>
              <a:t>フォーラム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223067" y="828620"/>
            <a:ext cx="3482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ＭＳ Ｐゴシック" panose="020B0600070205080204" pitchFamily="50" charset="-128"/>
                <a:cs typeface="+mn-cs"/>
              </a:rPr>
              <a:t>こく　いん　し　よう</a:t>
            </a:r>
          </a:p>
        </p:txBody>
      </p:sp>
    </p:spTree>
    <p:extLst>
      <p:ext uri="{BB962C8B-B14F-4D97-AF65-F5344CB8AC3E}">
        <p14:creationId xmlns:p14="http://schemas.microsoft.com/office/powerpoint/2010/main" val="34121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타원 3"/>
          <p:cNvSpPr/>
          <p:nvPr/>
        </p:nvSpPr>
        <p:spPr>
          <a:xfrm>
            <a:off x="3027823" y="1750899"/>
            <a:ext cx="6008673" cy="43924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" name="Picture 2" descr="C:\Users\Administrator\Desktop\바탕화면\학원복음화\자료\그림이미지\성령충만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2" b="98656" l="0" r="100000">
                        <a14:foregroundMark x1="21463" y1="19037" x2="11415" y2="43337"/>
                        <a14:foregroundMark x1="13585" y1="20605" x2="6913" y2="31131"/>
                        <a14:foregroundMark x1="15836" y1="18813" x2="21463" y2="12990"/>
                        <a14:foregroundMark x1="41318" y1="13662" x2="42283" y2="26540"/>
                        <a14:foregroundMark x1="45016" y1="12430" x2="45016" y2="12430"/>
                        <a14:foregroundMark x1="55627" y1="11646" x2="55707" y2="19821"/>
                        <a14:foregroundMark x1="54823" y1="23404" x2="57235" y2="22732"/>
                        <a14:foregroundMark x1="83360" y1="18029" x2="81511" y2="32027"/>
                        <a14:foregroundMark x1="71463" y1="19933" x2="70981" y2="33147"/>
                        <a14:foregroundMark x1="86656" y1="56551" x2="89309" y2="58455"/>
                        <a14:foregroundMark x1="90997" y1="68757" x2="90756" y2="81411"/>
                        <a14:foregroundMark x1="92122" y1="85218" x2="92524" y2="87010"/>
                        <a14:foregroundMark x1="30949" y1="26652" x2="27170" y2="42441"/>
                        <a14:foregroundMark x1="20016" y1="42665" x2="16961" y2="48712"/>
                        <a14:foregroundMark x1="59405" y1="86562" x2="63264" y2="83539"/>
                        <a14:foregroundMark x1="77492" y1="56775" x2="79180" y2="76036"/>
                        <a14:foregroundMark x1="74357" y1="56663" x2="75402" y2="65957"/>
                        <a14:foregroundMark x1="81350" y1="62038" x2="80949" y2="64502"/>
                        <a14:foregroundMark x1="82074" y1="57335" x2="80707" y2="59239"/>
                        <a14:foregroundMark x1="83360" y1="66293" x2="83521" y2="69989"/>
                        <a14:foregroundMark x1="86093" y1="66741" x2="86093" y2="66741"/>
                        <a14:foregroundMark x1="80305" y1="82643" x2="80305" y2="84994"/>
                        <a14:foregroundMark x1="88183" y1="84434" x2="87942" y2="86786"/>
                        <a14:foregroundMark x1="83762" y1="74244" x2="84887" y2="74244"/>
                        <a14:foregroundMark x1="75884" y1="70213" x2="75643" y2="72116"/>
                        <a14:foregroundMark x1="75322" y1="67077" x2="75804" y2="69093"/>
                        <a14:foregroundMark x1="84887" y1="78163" x2="85611" y2="77380"/>
                        <a14:foregroundMark x1="92846" y1="88802" x2="92524" y2="87794"/>
                        <a14:foregroundMark x1="27170" y1="63382" x2="23553" y2="73460"/>
                        <a14:foregroundMark x1="24759" y1="79955" x2="24116" y2="86002"/>
                        <a14:foregroundMark x1="25322" y1="76932" x2="26125" y2="79171"/>
                        <a14:foregroundMark x1="22749" y1="62934" x2="22669" y2="64054"/>
                        <a14:foregroundMark x1="19293" y1="57671" x2="19293" y2="57671"/>
                        <a14:foregroundMark x1="25080" y1="76932" x2="26045" y2="78611"/>
                        <a14:foregroundMark x1="11495" y1="66853" x2="11736" y2="77044"/>
                        <a14:foregroundMark x1="25402" y1="76036" x2="26527" y2="78052"/>
                        <a14:foregroundMark x1="27974" y1="76820" x2="27814" y2="75700"/>
                        <a14:foregroundMark x1="19855" y1="76932" x2="21222" y2="77716"/>
                        <a14:foregroundMark x1="45659" y1="41321" x2="45498" y2="42665"/>
                        <a14:foregroundMark x1="42363" y1="41321" x2="42363" y2="43225"/>
                        <a14:foregroundMark x1="46141" y1="44121" x2="46624" y2="43673"/>
                        <a14:foregroundMark x1="43248" y1="44009" x2="43328" y2="43001"/>
                        <a14:foregroundMark x1="57717" y1="37738" x2="57717" y2="41545"/>
                        <a14:foregroundMark x1="60450" y1="37290" x2="60691" y2="40314"/>
                        <a14:foregroundMark x1="53698" y1="41769" x2="55386" y2="40761"/>
                        <a14:foregroundMark x1="60209" y1="42665" x2="60852" y2="42105"/>
                        <a14:foregroundMark x1="57235" y1="42217" x2="57717" y2="41433"/>
                        <a14:foregroundMark x1="20338" y1="85666" x2="21383" y2="85666"/>
                        <a14:foregroundMark x1="22106" y1="86002" x2="22910" y2="85890"/>
                        <a14:foregroundMark x1="88103" y1="88578" x2="88264" y2="87234"/>
                        <a14:foregroundMark x1="49116" y1="16573" x2="49357" y2="17245"/>
                        <a14:foregroundMark x1="29180" y1="25756" x2="31190" y2="25196"/>
                        <a14:backgroundMark x1="21624" y1="61030" x2="21624" y2="61702"/>
                        <a14:backgroundMark x1="21302" y1="66293" x2="21945" y2="66405"/>
                        <a14:backgroundMark x1="47347" y1="41209" x2="47347" y2="41881"/>
                        <a14:backgroundMark x1="81913" y1="60134" x2="82154" y2="60918"/>
                        <a14:backgroundMark x1="82797" y1="69093" x2="82637" y2="67973"/>
                        <a14:backgroundMark x1="46061" y1="25644" x2="46865" y2="27100"/>
                        <a14:backgroundMark x1="44132" y1="17693" x2="44453" y2="18477"/>
                        <a14:backgroundMark x1="52572" y1="27548" x2="52572" y2="29563"/>
                        <a14:backgroundMark x1="52170" y1="32811" x2="52412" y2="33707"/>
                        <a14:backgroundMark x1="49839" y1="30683" x2="50402" y2="30683"/>
                        <a14:backgroundMark x1="52733" y1="36170" x2="52412" y2="36394"/>
                        <a14:backgroundMark x1="46302" y1="32699" x2="47026" y2="32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075" y="2276873"/>
            <a:ext cx="4711341" cy="3381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모서리가 둥근 직사각형 5"/>
          <p:cNvSpPr/>
          <p:nvPr/>
        </p:nvSpPr>
        <p:spPr>
          <a:xfrm>
            <a:off x="323528" y="424728"/>
            <a:ext cx="3888432" cy="1276079"/>
          </a:xfrm>
          <a:prstGeom prst="roundRect">
            <a:avLst/>
          </a:prstGeom>
          <a:solidFill>
            <a:srgbClr val="008000"/>
          </a:solidFill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8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わたしの　</a:t>
            </a:r>
            <a:endParaRPr lang="en-US" altLang="ja-JP" sz="3800" b="1" dirty="0">
              <a:ln w="2857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127000" dist="38100" dir="2400000" algn="tl" rotWithShape="0">
                  <a:prstClr val="black">
                    <a:alpha val="40000"/>
                  </a:prstClr>
                </a:outerShdw>
              </a:effectLst>
              <a:latin typeface="+mn-ea"/>
            </a:endParaRPr>
          </a:p>
          <a:p>
            <a:pPr algn="ctr"/>
            <a:r>
              <a:rPr lang="ja-JP" altLang="en-US" sz="38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ミッション</a:t>
            </a:r>
            <a:endParaRPr lang="ko-KR" altLang="en-US" sz="3800" b="1" dirty="0">
              <a:ln w="2857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127000" dist="38100" dir="2400000" algn="tl" rotWithShape="0">
                  <a:prstClr val="black">
                    <a:alpha val="40000"/>
                  </a:prstClr>
                </a:outerShdw>
              </a:effectLst>
              <a:latin typeface="+mn-ea"/>
            </a:endParaRPr>
          </a:p>
        </p:txBody>
      </p:sp>
      <p:sp>
        <p:nvSpPr>
          <p:cNvPr id="2" name="모서리가 둥근 직사각형 1"/>
          <p:cNvSpPr/>
          <p:nvPr/>
        </p:nvSpPr>
        <p:spPr>
          <a:xfrm>
            <a:off x="5724128" y="486703"/>
            <a:ext cx="3119330" cy="1152128"/>
          </a:xfrm>
          <a:prstGeom prst="roundRect">
            <a:avLst/>
          </a:prstGeom>
          <a:solidFill>
            <a:srgbClr val="008000"/>
          </a:solidFill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b="1" dirty="0">
                <a:ln w="3175">
                  <a:solidFill>
                    <a:srgbClr val="FFFFFF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れいてき</a:t>
            </a:r>
            <a:endParaRPr lang="en-US" altLang="ja-JP" sz="3200" b="1" dirty="0">
              <a:ln w="3175">
                <a:solidFill>
                  <a:srgbClr val="FFFFFF"/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algn="ctr"/>
            <a:r>
              <a:rPr lang="ja-JP" altLang="en-US" sz="3200" b="1" dirty="0">
                <a:ln w="3175">
                  <a:solidFill>
                    <a:srgbClr val="FFFFFF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サミット</a:t>
            </a:r>
            <a:endParaRPr lang="ko-KR" altLang="en-US" sz="3200" b="1" dirty="0">
              <a:ln w="3175">
                <a:solidFill>
                  <a:srgbClr val="FFFFFF"/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3" name="오른쪽 화살표 2"/>
          <p:cNvSpPr/>
          <p:nvPr/>
        </p:nvSpPr>
        <p:spPr>
          <a:xfrm>
            <a:off x="4499992" y="738731"/>
            <a:ext cx="936104" cy="648072"/>
          </a:xfrm>
          <a:prstGeom prst="rightArrow">
            <a:avLst/>
          </a:prstGeom>
          <a:solidFill>
            <a:srgbClr val="FFFF00"/>
          </a:solidFill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Picture 2" descr="렘넌트 기도수첩.ps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71" y="4105247"/>
            <a:ext cx="1726046" cy="2521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타원 4"/>
          <p:cNvSpPr/>
          <p:nvPr/>
        </p:nvSpPr>
        <p:spPr>
          <a:xfrm>
            <a:off x="1992749" y="3789040"/>
            <a:ext cx="274995" cy="3162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타원 8"/>
          <p:cNvSpPr/>
          <p:nvPr/>
        </p:nvSpPr>
        <p:spPr>
          <a:xfrm>
            <a:off x="2449806" y="3469867"/>
            <a:ext cx="424328" cy="4663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89093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Administrator\Desktop\바탕화면\학원복음화\자료\학원복음화 49과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모서리가 둥근 직사각형 5"/>
          <p:cNvSpPr/>
          <p:nvPr/>
        </p:nvSpPr>
        <p:spPr>
          <a:xfrm>
            <a:off x="323528" y="738731"/>
            <a:ext cx="3960440" cy="1276079"/>
          </a:xfrm>
          <a:prstGeom prst="roundRect">
            <a:avLst/>
          </a:prstGeom>
          <a:solidFill>
            <a:srgbClr val="008000"/>
          </a:solidFill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8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わたしの</a:t>
            </a:r>
            <a:endParaRPr lang="en-US" altLang="ja-JP" sz="3800" b="1" dirty="0">
              <a:ln w="2857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127000" dist="38100" dir="2400000" algn="tl" rotWithShape="0">
                  <a:prstClr val="black">
                    <a:alpha val="40000"/>
                  </a:prstClr>
                </a:outerShdw>
              </a:effectLst>
              <a:latin typeface="+mn-ea"/>
            </a:endParaRPr>
          </a:p>
          <a:p>
            <a:pPr algn="ctr"/>
            <a:r>
              <a:rPr lang="ja-JP" altLang="en-US" sz="38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インターンシップ</a:t>
            </a:r>
            <a:endParaRPr lang="ko-KR" altLang="en-US" sz="3800" b="1" dirty="0">
              <a:ln w="2857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127000" dist="38100" dir="2400000" algn="tl" rotWithShape="0">
                  <a:prstClr val="black">
                    <a:alpha val="40000"/>
                  </a:prstClr>
                </a:outerShdw>
              </a:effectLst>
              <a:latin typeface="+mn-ea"/>
            </a:endParaRPr>
          </a:p>
        </p:txBody>
      </p:sp>
      <p:sp>
        <p:nvSpPr>
          <p:cNvPr id="2" name="모서리가 둥근 직사각형 1"/>
          <p:cNvSpPr/>
          <p:nvPr/>
        </p:nvSpPr>
        <p:spPr>
          <a:xfrm>
            <a:off x="5796136" y="332656"/>
            <a:ext cx="3047322" cy="2088231"/>
          </a:xfrm>
          <a:prstGeom prst="roundRect">
            <a:avLst/>
          </a:prstGeom>
          <a:solidFill>
            <a:srgbClr val="008000"/>
          </a:solidFill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2800" b="1" dirty="0">
                <a:ln w="3175">
                  <a:solidFill>
                    <a:srgbClr val="FFFFFF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altLang="ko-KR" sz="3200" b="1" dirty="0">
                <a:ln w="3175">
                  <a:solidFill>
                    <a:srgbClr val="FFFFFF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Every body</a:t>
            </a:r>
          </a:p>
          <a:p>
            <a:r>
              <a:rPr lang="en-US" altLang="ko-KR" sz="3200" b="1" dirty="0">
                <a:ln w="3175">
                  <a:solidFill>
                    <a:srgbClr val="FFFFFF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Every way</a:t>
            </a:r>
          </a:p>
          <a:p>
            <a:r>
              <a:rPr lang="en-US" altLang="ko-KR" sz="3200" b="1" dirty="0">
                <a:ln w="3175">
                  <a:solidFill>
                    <a:srgbClr val="FFFFFF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Every time</a:t>
            </a:r>
            <a:endParaRPr lang="ko-KR" altLang="en-US" sz="3200" b="1" dirty="0">
              <a:ln w="3175">
                <a:solidFill>
                  <a:srgbClr val="FFFFFF"/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오른쪽 화살표 2"/>
          <p:cNvSpPr/>
          <p:nvPr/>
        </p:nvSpPr>
        <p:spPr>
          <a:xfrm>
            <a:off x="4572000" y="1052734"/>
            <a:ext cx="936104" cy="648072"/>
          </a:xfrm>
          <a:prstGeom prst="rightArrow">
            <a:avLst/>
          </a:prstGeom>
          <a:solidFill>
            <a:srgbClr val="FFFF00"/>
          </a:solidFill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22208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모서리가 둥근 직사각형 5"/>
          <p:cNvSpPr/>
          <p:nvPr/>
        </p:nvSpPr>
        <p:spPr>
          <a:xfrm>
            <a:off x="323528" y="424728"/>
            <a:ext cx="3744416" cy="1276079"/>
          </a:xfrm>
          <a:prstGeom prst="roundRect">
            <a:avLst/>
          </a:prstGeom>
          <a:solidFill>
            <a:srgbClr val="008000"/>
          </a:solidFill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8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わたしの</a:t>
            </a:r>
            <a:endParaRPr lang="en-US" altLang="ja-JP" sz="3800" b="1" dirty="0">
              <a:ln w="2857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127000" dist="38100" dir="2400000" algn="tl" rotWithShape="0">
                  <a:prstClr val="black">
                    <a:alpha val="40000"/>
                  </a:prstClr>
                </a:outerShdw>
              </a:effectLst>
              <a:latin typeface="+mn-ea"/>
            </a:endParaRPr>
          </a:p>
          <a:p>
            <a:pPr algn="ctr"/>
            <a:r>
              <a:rPr lang="ja-JP" altLang="en-US" sz="38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フォーラム</a:t>
            </a:r>
            <a:endParaRPr lang="ko-KR" altLang="en-US" sz="3800" b="1" dirty="0">
              <a:ln w="2857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127000" dist="38100" dir="2400000" algn="tl" rotWithShape="0">
                  <a:prstClr val="black">
                    <a:alpha val="40000"/>
                  </a:prstClr>
                </a:outerShdw>
              </a:effectLst>
              <a:latin typeface="+mn-ea"/>
            </a:endParaRPr>
          </a:p>
        </p:txBody>
      </p:sp>
      <p:sp>
        <p:nvSpPr>
          <p:cNvPr id="2" name="모서리가 둥근 직사각형 1"/>
          <p:cNvSpPr/>
          <p:nvPr/>
        </p:nvSpPr>
        <p:spPr>
          <a:xfrm>
            <a:off x="5508104" y="486703"/>
            <a:ext cx="3335354" cy="1152128"/>
          </a:xfrm>
          <a:prstGeom prst="roundRect">
            <a:avLst/>
          </a:prstGeom>
          <a:solidFill>
            <a:srgbClr val="008000"/>
          </a:solidFill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b="1" dirty="0">
                <a:ln w="3175">
                  <a:solidFill>
                    <a:srgbClr val="FFFFFF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きょうかいを</a:t>
            </a:r>
            <a:endParaRPr lang="en-US" altLang="ja-JP" sz="3200" b="1" dirty="0">
              <a:ln w="3175">
                <a:solidFill>
                  <a:srgbClr val="FFFFFF"/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ja-JP" altLang="en-US" sz="3200" b="1" dirty="0">
                <a:ln w="3175">
                  <a:solidFill>
                    <a:srgbClr val="FFFFFF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いかすこと</a:t>
            </a:r>
            <a:endParaRPr lang="ko-KR" altLang="en-US" sz="3200" b="1" dirty="0">
              <a:ln w="3175">
                <a:solidFill>
                  <a:srgbClr val="FFFFFF"/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오른쪽 화살표 2"/>
          <p:cNvSpPr/>
          <p:nvPr/>
        </p:nvSpPr>
        <p:spPr>
          <a:xfrm>
            <a:off x="4332709" y="738731"/>
            <a:ext cx="936104" cy="648072"/>
          </a:xfrm>
          <a:prstGeom prst="rightArrow">
            <a:avLst/>
          </a:prstGeom>
          <a:solidFill>
            <a:srgbClr val="FFFF00"/>
          </a:solidFill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7" name="Picture 3" descr="D:\My Pictures\1복음그림\렘넌트 기도 수첩 정시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3285387"/>
            <a:ext cx="2448272" cy="2054496"/>
          </a:xfrm>
          <a:prstGeom prst="rect">
            <a:avLst/>
          </a:prstGeom>
          <a:noFill/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623" y="2824070"/>
            <a:ext cx="5220072" cy="2613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8327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화염.mp3" descr="화염.mp3">
            <a:hlinkClick r:id="" action="ppaction://media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643" y="-3333751"/>
            <a:ext cx="530064" cy="26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0" y="404664"/>
            <a:ext cx="9190123" cy="864096"/>
          </a:xfrm>
          <a:noFill/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z="3600" b="1" dirty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ko-KR" sz="5300" b="1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1. </a:t>
            </a:r>
            <a:r>
              <a:rPr lang="ja-JP" altLang="en-US" sz="5300" b="1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サウルおうの　じょうたい</a:t>
            </a:r>
            <a:endParaRPr lang="ko-KR" altLang="en-US" sz="5300" b="1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pic>
        <p:nvPicPr>
          <p:cNvPr id="5" name="Picture 2" descr="사울왕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1520" y="1815431"/>
            <a:ext cx="4752528" cy="5094357"/>
          </a:xfrm>
          <a:prstGeom prst="rect">
            <a:avLst/>
          </a:prstGeom>
          <a:noFill/>
          <a:ln>
            <a:noFill/>
          </a:ln>
          <a:effectLst>
            <a:outerShdw blurRad="101600" dist="163520" dir="2761339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6" name="모서리가 둥근 직사각형 5"/>
          <p:cNvSpPr/>
          <p:nvPr/>
        </p:nvSpPr>
        <p:spPr>
          <a:xfrm>
            <a:off x="5306326" y="3564632"/>
            <a:ext cx="3600400" cy="1224136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800" b="1" dirty="0">
                <a:ln w="18415" cmpd="sng">
                  <a:solidFill>
                    <a:srgbClr val="FFFF66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うたがいの</a:t>
            </a:r>
            <a:endParaRPr lang="en-US" altLang="ja-JP" sz="4800" b="1" dirty="0">
              <a:ln w="18415" cmpd="sng">
                <a:solidFill>
                  <a:srgbClr val="FFFF66"/>
                </a:solidFill>
                <a:prstDash val="solid"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4800" b="1" dirty="0">
                <a:ln w="18415" cmpd="sng">
                  <a:solidFill>
                    <a:srgbClr val="FFFF66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め</a:t>
            </a:r>
            <a:endParaRPr lang="en-US" altLang="ko-KR" sz="4800" b="1" dirty="0">
              <a:ln w="18415" cmpd="sng">
                <a:solidFill>
                  <a:srgbClr val="FFFF66"/>
                </a:solidFill>
                <a:prstDash val="solid"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5300464" y="2060848"/>
            <a:ext cx="3600400" cy="1224136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800" b="1" dirty="0">
                <a:ln w="18415" cmpd="sng">
                  <a:solidFill>
                    <a:srgbClr val="FFFF66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ねたみ</a:t>
            </a:r>
            <a:endParaRPr lang="en-US" altLang="ko-KR" sz="4800" b="1" dirty="0">
              <a:ln w="18415" cmpd="sng">
                <a:solidFill>
                  <a:srgbClr val="FFFF66"/>
                </a:solidFill>
                <a:prstDash val="solid"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8" name="모서리가 둥근 직사각형 7"/>
          <p:cNvSpPr/>
          <p:nvPr/>
        </p:nvSpPr>
        <p:spPr>
          <a:xfrm>
            <a:off x="5300464" y="5148808"/>
            <a:ext cx="3600400" cy="1224136"/>
          </a:xfrm>
          <a:prstGeom prst="roundRect">
            <a:avLst/>
          </a:prstGeom>
          <a:solidFill>
            <a:srgbClr val="2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800" b="1" dirty="0">
                <a:ln w="18415" cmpd="sng">
                  <a:solidFill>
                    <a:srgbClr val="FFFF66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あくれい</a:t>
            </a:r>
            <a:endParaRPr lang="en-US" altLang="ko-KR" sz="4800" b="1" dirty="0">
              <a:ln w="18415" cmpd="sng">
                <a:solidFill>
                  <a:srgbClr val="FFFF66"/>
                </a:solidFill>
                <a:prstDash val="solid"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80146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화염.mp3" descr="화염.mp3">
            <a:hlinkClick r:id="" action="ppaction://media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643" y="-3333751"/>
            <a:ext cx="530064" cy="26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79512" y="260648"/>
            <a:ext cx="9119956" cy="1080120"/>
          </a:xfrm>
          <a:noFill/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z="3600" b="1" spc="-150" dirty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ko-KR" sz="5300" b="1" spc="-15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 </a:t>
            </a:r>
            <a:r>
              <a:rPr lang="ja-JP" altLang="en-US" sz="5300" b="1" spc="-15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しの　ききに　あった　ダビデ</a:t>
            </a:r>
            <a:endParaRPr lang="ko-KR" altLang="en-US" sz="5300" b="1" spc="-150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sp>
        <p:nvSpPr>
          <p:cNvPr id="4" name="모서리가 둥근 직사각형 3"/>
          <p:cNvSpPr/>
          <p:nvPr/>
        </p:nvSpPr>
        <p:spPr>
          <a:xfrm>
            <a:off x="755576" y="1761186"/>
            <a:ext cx="4680520" cy="1368152"/>
          </a:xfrm>
          <a:prstGeom prst="roundRect">
            <a:avLst/>
          </a:prstGeom>
          <a:solidFill>
            <a:srgbClr val="33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000" b="1" dirty="0">
                <a:ln w="18415" cmpd="sng">
                  <a:solidFill>
                    <a:srgbClr val="FFFF66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サウルおうが　</a:t>
            </a:r>
            <a:endParaRPr lang="en-US" altLang="ja-JP" sz="4000" b="1" dirty="0">
              <a:ln w="18415" cmpd="sng">
                <a:solidFill>
                  <a:srgbClr val="FFFF66"/>
                </a:solidFill>
                <a:prstDash val="solid"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4000" b="1" dirty="0">
                <a:ln w="18415" cmpd="sng">
                  <a:solidFill>
                    <a:srgbClr val="FFFF66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なげた　や</a:t>
            </a:r>
            <a:r>
              <a:rPr lang="ko-KR" altLang="en-US" sz="4000" b="1" dirty="0">
                <a:ln w="18415" cmpd="sng">
                  <a:solidFill>
                    <a:srgbClr val="FFFF66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</a:p>
        </p:txBody>
      </p:sp>
      <p:sp>
        <p:nvSpPr>
          <p:cNvPr id="5" name="모서리가 둥근 직사각형 4"/>
          <p:cNvSpPr/>
          <p:nvPr/>
        </p:nvSpPr>
        <p:spPr>
          <a:xfrm>
            <a:off x="755576" y="3281738"/>
            <a:ext cx="4680520" cy="1368152"/>
          </a:xfrm>
          <a:prstGeom prst="roundRect">
            <a:avLst/>
          </a:prstGeom>
          <a:solidFill>
            <a:srgbClr val="33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000" b="1" dirty="0">
                <a:ln w="18415" cmpd="sng">
                  <a:solidFill>
                    <a:srgbClr val="FFFF66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せんじょうに</a:t>
            </a:r>
            <a:endParaRPr lang="en-US" altLang="ja-JP" sz="4000" b="1" dirty="0">
              <a:ln w="18415" cmpd="sng">
                <a:solidFill>
                  <a:srgbClr val="FFFF66"/>
                </a:solidFill>
                <a:prstDash val="solid"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4000" b="1" dirty="0">
                <a:ln w="18415" cmpd="sng">
                  <a:solidFill>
                    <a:srgbClr val="FFFF66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おくられる</a:t>
            </a:r>
            <a:endParaRPr lang="ko-KR" altLang="en-US" sz="4000" b="1" dirty="0">
              <a:ln w="18415" cmpd="sng">
                <a:solidFill>
                  <a:srgbClr val="FFFF66"/>
                </a:solidFill>
                <a:prstDash val="solid"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  <p:sp>
        <p:nvSpPr>
          <p:cNvPr id="6" name="모서리가 둥근 직사각형 5"/>
          <p:cNvSpPr/>
          <p:nvPr/>
        </p:nvSpPr>
        <p:spPr>
          <a:xfrm>
            <a:off x="791877" y="4785522"/>
            <a:ext cx="4680520" cy="1368152"/>
          </a:xfrm>
          <a:prstGeom prst="roundRect">
            <a:avLst/>
          </a:prstGeom>
          <a:solidFill>
            <a:srgbClr val="33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000" b="1" dirty="0">
                <a:ln w="18415" cmpd="sng">
                  <a:solidFill>
                    <a:srgbClr val="FFFF66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あんさつしゃを</a:t>
            </a:r>
            <a:endParaRPr lang="en-US" altLang="ja-JP" sz="4000" b="1" dirty="0">
              <a:ln w="18415" cmpd="sng">
                <a:solidFill>
                  <a:srgbClr val="FFFF66"/>
                </a:solidFill>
                <a:prstDash val="solid"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4000" b="1" dirty="0">
                <a:ln w="18415" cmpd="sng">
                  <a:solidFill>
                    <a:srgbClr val="FFFF66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おくられる</a:t>
            </a:r>
            <a:r>
              <a:rPr lang="ko-KR" altLang="en-US" sz="4000" b="1" dirty="0">
                <a:ln w="18415" cmpd="sng">
                  <a:solidFill>
                    <a:srgbClr val="FFFF66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</a:p>
        </p:txBody>
      </p:sp>
      <p:pic>
        <p:nvPicPr>
          <p:cNvPr id="7" name="Picture 1" descr="pasted-imag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774" y="1951365"/>
            <a:ext cx="2700002" cy="1431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3" descr="pasted-image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496" y="2895607"/>
            <a:ext cx="3024249" cy="1603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3" descr="pasted-imag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496" y="4163547"/>
            <a:ext cx="3469651" cy="1839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2224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 descr="동굴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523" y="0"/>
            <a:ext cx="975352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화염.mp3" descr="화염.mp3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643" y="-3333751"/>
            <a:ext cx="530064" cy="26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모서리가 둥근 직사각형 3"/>
          <p:cNvSpPr/>
          <p:nvPr/>
        </p:nvSpPr>
        <p:spPr>
          <a:xfrm>
            <a:off x="251520" y="260648"/>
            <a:ext cx="5040560" cy="1368152"/>
          </a:xfrm>
          <a:prstGeom prst="roundRect">
            <a:avLst/>
          </a:prstGeom>
          <a:solidFill>
            <a:srgbClr val="33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500" b="1" dirty="0">
                <a:ln w="18415" cmpd="sng">
                  <a:solidFill>
                    <a:srgbClr val="FFFF66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あんさつしゃを</a:t>
            </a:r>
          </a:p>
          <a:p>
            <a:pPr algn="ctr"/>
            <a:r>
              <a:rPr lang="ja-JP" altLang="en-US" sz="4500" b="1" dirty="0">
                <a:ln w="18415" cmpd="sng">
                  <a:solidFill>
                    <a:srgbClr val="FFFF66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おくられる </a:t>
            </a:r>
          </a:p>
        </p:txBody>
      </p:sp>
      <p:sp>
        <p:nvSpPr>
          <p:cNvPr id="5" name="모서리가 둥근 직사각형 4"/>
          <p:cNvSpPr/>
          <p:nvPr/>
        </p:nvSpPr>
        <p:spPr>
          <a:xfrm>
            <a:off x="251520" y="1781200"/>
            <a:ext cx="5040560" cy="1368152"/>
          </a:xfrm>
          <a:prstGeom prst="roundRect">
            <a:avLst/>
          </a:prstGeom>
          <a:solidFill>
            <a:srgbClr val="33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500" b="1" spc="-200" dirty="0">
                <a:ln w="18415" cmpd="sng">
                  <a:solidFill>
                    <a:srgbClr val="FFFF66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ガテちいきに</a:t>
            </a:r>
            <a:endParaRPr lang="en-US" altLang="ja-JP" sz="4500" b="1" spc="-200" dirty="0">
              <a:ln w="18415" cmpd="sng">
                <a:solidFill>
                  <a:srgbClr val="FFFF66"/>
                </a:solidFill>
                <a:prstDash val="solid"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4500" b="1" spc="-200" dirty="0">
                <a:ln w="18415" cmpd="sng">
                  <a:solidFill>
                    <a:srgbClr val="FFFF66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にげる</a:t>
            </a:r>
            <a:endParaRPr lang="ko-KR" altLang="en-US" sz="4500" b="1" spc="-200" dirty="0">
              <a:ln w="18415" cmpd="sng">
                <a:solidFill>
                  <a:srgbClr val="FFFF66"/>
                </a:solidFill>
                <a:prstDash val="solid"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  <p:sp>
        <p:nvSpPr>
          <p:cNvPr id="6" name="모서리가 둥근 직사각형 5"/>
          <p:cNvSpPr/>
          <p:nvPr/>
        </p:nvSpPr>
        <p:spPr>
          <a:xfrm>
            <a:off x="287821" y="3284984"/>
            <a:ext cx="5040560" cy="1368152"/>
          </a:xfrm>
          <a:prstGeom prst="roundRect">
            <a:avLst/>
          </a:prstGeom>
          <a:solidFill>
            <a:srgbClr val="33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500" b="1" dirty="0">
                <a:ln w="18415" cmpd="sng">
                  <a:solidFill>
                    <a:srgbClr val="FFFF66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エン・ゲディの</a:t>
            </a:r>
            <a:endParaRPr lang="en-US" altLang="ja-JP" sz="4500" b="1" dirty="0">
              <a:ln w="18415" cmpd="sng">
                <a:solidFill>
                  <a:srgbClr val="FFFF66"/>
                </a:solidFill>
                <a:prstDash val="solid"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4500" b="1" dirty="0">
                <a:ln w="18415" cmpd="sng">
                  <a:solidFill>
                    <a:srgbClr val="FFFF66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どうくつに　にげる</a:t>
            </a:r>
            <a:endParaRPr lang="ko-KR" altLang="en-US" sz="4500" b="1" dirty="0">
              <a:ln w="18415" cmpd="sng">
                <a:solidFill>
                  <a:srgbClr val="FFFF66"/>
                </a:solidFill>
                <a:prstDash val="solid"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248148" y="4805536"/>
            <a:ext cx="5040560" cy="1368152"/>
          </a:xfrm>
          <a:prstGeom prst="roundRect">
            <a:avLst/>
          </a:prstGeom>
          <a:solidFill>
            <a:srgbClr val="33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500" b="1" dirty="0">
                <a:ln w="18415" cmpd="sng">
                  <a:solidFill>
                    <a:srgbClr val="FFFF66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ハキラの　おかに</a:t>
            </a:r>
            <a:endParaRPr lang="en-US" altLang="ja-JP" sz="4500" b="1" dirty="0">
              <a:ln w="18415" cmpd="sng">
                <a:solidFill>
                  <a:srgbClr val="FFFF66"/>
                </a:solidFill>
                <a:prstDash val="solid"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4500" b="1" dirty="0">
                <a:ln w="18415" cmpd="sng">
                  <a:solidFill>
                    <a:srgbClr val="FFFF66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にげる</a:t>
            </a:r>
            <a:endParaRPr lang="ko-KR" altLang="en-US" sz="4500" b="1" dirty="0">
              <a:ln w="18415" cmpd="sng">
                <a:solidFill>
                  <a:srgbClr val="FFFF66"/>
                </a:solidFill>
                <a:prstDash val="solid"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17286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화염.mp3" descr="화염.mp3">
            <a:hlinkClick r:id="" action="ppaction://media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643" y="-3333751"/>
            <a:ext cx="530064" cy="26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51520" y="273239"/>
            <a:ext cx="9119956" cy="851505"/>
          </a:xfrm>
          <a:noFill/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z="3600" b="1" dirty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53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3. </a:t>
            </a:r>
            <a:r>
              <a:rPr lang="ja-JP" altLang="en-US" sz="53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ダビデの　こくはく</a:t>
            </a:r>
            <a:endParaRPr lang="ko-KR" altLang="en-US" sz="5300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pic>
        <p:nvPicPr>
          <p:cNvPr id="8" name="Picture 2" descr="기름부음 받는 다윗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3338" y="4237849"/>
            <a:ext cx="1545392" cy="2512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모서리가 둥근 직사각형 3"/>
          <p:cNvSpPr/>
          <p:nvPr/>
        </p:nvSpPr>
        <p:spPr>
          <a:xfrm>
            <a:off x="251520" y="1573552"/>
            <a:ext cx="6408712" cy="5176529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pc="-200" dirty="0">
                <a:ln w="3175" cmpd="sng">
                  <a:solidFill>
                    <a:srgbClr val="FFFFFF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しゅは　わたしの　ひつじかい。わたしは、とぼしいことが　ありません。</a:t>
            </a:r>
            <a:endParaRPr lang="en-US" altLang="ja-JP" spc="-200" dirty="0">
              <a:ln w="3175" cmpd="sng">
                <a:solidFill>
                  <a:srgbClr val="FFFFFF"/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Y견고딕" pitchFamily="18" charset="-127"/>
              <a:ea typeface="HY견고딕" pitchFamily="18" charset="-127"/>
            </a:endParaRPr>
          </a:p>
          <a:p>
            <a:pPr algn="ctr"/>
            <a:r>
              <a:rPr lang="ja-JP" altLang="en-US" spc="-200" dirty="0">
                <a:ln w="3175" cmpd="sng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しゅは　わたしを　みどりの　まきばに　ふさせ、いこいの　みずの　ほとりに　ともなわれます。</a:t>
            </a:r>
          </a:p>
          <a:p>
            <a:pPr algn="ctr"/>
            <a:r>
              <a:rPr lang="ja-JP" altLang="en-US" spc="-200" dirty="0">
                <a:ln w="3175" cmpd="sng">
                  <a:solidFill>
                    <a:srgbClr val="FFFFFF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しゅは　わたしの　たましいを　いきかえらせ、みなの　ために、わたしを　ぎのみちに　みちびかれます。</a:t>
            </a:r>
          </a:p>
          <a:p>
            <a:pPr algn="ctr"/>
            <a:r>
              <a:rPr lang="ja-JP" altLang="en-US" spc="-200" dirty="0">
                <a:ln w="3175" cmpd="sng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たとい、しの　かげの　たにを　あるくことが　あっても、わたしは　わざわいを　おそれません。あなたが　わたしと　ともに　おられますから。あなたの　むちと　あなたの　つえ、それが　わたしの　なぐさめです。</a:t>
            </a:r>
          </a:p>
          <a:p>
            <a:pPr algn="ctr"/>
            <a:r>
              <a:rPr lang="ja-JP" altLang="en-US" spc="-200" dirty="0">
                <a:ln w="3175" cmpd="sng">
                  <a:solidFill>
                    <a:srgbClr val="FFFFFF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わたしの　てきの　まえで、あなたは　わたしの　ために　しょくじを　ととのえ、わたしの　あたまに　あぶらを　そそいで　くださいます。わたしの　さかずきは、あふれています。</a:t>
            </a:r>
          </a:p>
          <a:p>
            <a:pPr algn="ctr"/>
            <a:r>
              <a:rPr lang="ja-JP" altLang="en-US" spc="-200" dirty="0">
                <a:ln w="3175" cmpd="sng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まことに、わたしの　いのちの　ひの　かぎり、いつくしみと　めぐみとが、わたしを　おって　くるでしょう。わたしは、　いつまでも、しゅの　いえに　すまいましょう。</a:t>
            </a:r>
            <a:endParaRPr lang="en-US" altLang="ko-KR" spc="-200" dirty="0">
              <a:ln w="3175" cmpd="sng">
                <a:solidFill>
                  <a:schemeClr val="bg2">
                    <a:lumMod val="50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Y견고딕" pitchFamily="18" charset="-127"/>
              <a:ea typeface="HY견고딕" pitchFamily="18" charset="-127"/>
            </a:endParaRPr>
          </a:p>
          <a:p>
            <a:pPr algn="ctr"/>
            <a:r>
              <a:rPr lang="ja-JP" altLang="en-US" spc="-200" dirty="0">
                <a:ln w="31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しへん</a:t>
            </a:r>
            <a:r>
              <a:rPr lang="en-US" altLang="ko-KR" spc="-200" dirty="0">
                <a:ln w="31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23:1-6</a:t>
            </a:r>
            <a:endParaRPr lang="ko-KR" altLang="en-US" spc="-200" dirty="0">
              <a:ln w="317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" name="타원 5"/>
          <p:cNvSpPr/>
          <p:nvPr/>
        </p:nvSpPr>
        <p:spPr>
          <a:xfrm>
            <a:off x="7247314" y="4149080"/>
            <a:ext cx="216024" cy="21602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 6"/>
          <p:cNvSpPr/>
          <p:nvPr/>
        </p:nvSpPr>
        <p:spPr>
          <a:xfrm>
            <a:off x="6782026" y="3733793"/>
            <a:ext cx="465287" cy="50405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67547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687"/>
            <a:ext cx="9144000" cy="6880687"/>
          </a:xfrm>
          <a:prstGeom prst="rect">
            <a:avLst/>
          </a:prstGeom>
        </p:spPr>
      </p:pic>
      <p:sp>
        <p:nvSpPr>
          <p:cNvPr id="2" name="모서리가 둥근 직사각형 1"/>
          <p:cNvSpPr/>
          <p:nvPr/>
        </p:nvSpPr>
        <p:spPr>
          <a:xfrm>
            <a:off x="28236" y="332656"/>
            <a:ext cx="2887579" cy="2770874"/>
          </a:xfrm>
          <a:prstGeom prst="roundRect">
            <a:avLst/>
          </a:prstGeom>
          <a:solidFill>
            <a:srgbClr val="FFFF00"/>
          </a:solidFill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ja-JP" altLang="en-US" sz="3000" b="1" spc="-17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あらかじめ　</a:t>
            </a:r>
            <a:endParaRPr lang="en-US" altLang="ja-JP" sz="3000" b="1" spc="-17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lnSpc>
                <a:spcPct val="120000"/>
              </a:lnSpc>
            </a:pPr>
            <a:r>
              <a:rPr lang="ja-JP" altLang="en-US" sz="3000" b="1" spc="-17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うけた　こたえを</a:t>
            </a:r>
            <a:endParaRPr lang="en-US" altLang="ja-JP" sz="3000" b="1" spc="-17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lnSpc>
                <a:spcPct val="120000"/>
              </a:lnSpc>
            </a:pPr>
            <a:r>
              <a:rPr lang="ja-JP" altLang="en-US" sz="3000" b="1" spc="-17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いのって　</a:t>
            </a:r>
            <a:endParaRPr lang="en-US" altLang="ja-JP" sz="3000" b="1" spc="-17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lnSpc>
                <a:spcPct val="120000"/>
              </a:lnSpc>
            </a:pPr>
            <a:r>
              <a:rPr lang="ja-JP" altLang="en-US" sz="3000" b="1" spc="-17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まちましょう</a:t>
            </a:r>
            <a:endParaRPr lang="ko-KR" altLang="en-US" sz="3000" b="1" spc="-17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82706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21220</TotalTime>
  <Words>361</Words>
  <Application>Microsoft Office PowerPoint</Application>
  <PresentationFormat>画面に合わせる (4:3)</PresentationFormat>
  <Paragraphs>68</Paragraphs>
  <Slides>10</Slides>
  <Notes>8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10</vt:i4>
      </vt:variant>
    </vt:vector>
  </HeadingPairs>
  <TitlesOfParts>
    <vt:vector size="19" baseType="lpstr">
      <vt:lpstr>(3) 양평군체 B</vt:lpstr>
      <vt:lpstr>HY견고딕</vt:lpstr>
      <vt:lpstr>HY헤드라인M</vt:lpstr>
      <vt:lpstr>HY강M</vt:lpstr>
      <vt:lpstr>HY울릉도B</vt:lpstr>
      <vt:lpstr>맑은 고딕</vt:lpstr>
      <vt:lpstr>ＭＳ Ｐゴシック</vt:lpstr>
      <vt:lpstr>Arial</vt:lpstr>
      <vt:lpstr>Office 테마</vt:lpstr>
      <vt:lpstr>  あゆんできた 30ねんの　はじまり           ダビデの 　せいねん　じだい</vt:lpstr>
      <vt:lpstr>PowerPoint プレゼンテーション</vt:lpstr>
      <vt:lpstr>PowerPoint プレゼンテーション</vt:lpstr>
      <vt:lpstr>PowerPoint プレゼンテーション</vt:lpstr>
      <vt:lpstr> 1. サウルおうの　じょうたい</vt:lpstr>
      <vt:lpstr> 2. しの　ききに　あった　ダビデ</vt:lpstr>
      <vt:lpstr>PowerPoint プレゼンテーション</vt:lpstr>
      <vt:lpstr> 3. ダビデの　こくはく</vt:lpstr>
      <vt:lpstr>PowerPoint プレゼンテーション</vt:lpstr>
      <vt:lpstr>PowerPoint プレゼンテーション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제14과   유 일 성</dc:title>
  <dc:creator>Registered User</dc:creator>
  <cp:lastModifiedBy>sasaki ちかこ</cp:lastModifiedBy>
  <cp:revision>645</cp:revision>
  <dcterms:created xsi:type="dcterms:W3CDTF">2019-04-04T19:07:56Z</dcterms:created>
  <dcterms:modified xsi:type="dcterms:W3CDTF">2020-07-15T12:45:05Z</dcterms:modified>
</cp:coreProperties>
</file>