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498" r:id="rId3"/>
    <p:sldId id="505" r:id="rId4"/>
    <p:sldId id="506" r:id="rId5"/>
    <p:sldId id="274" r:id="rId6"/>
    <p:sldId id="513" r:id="rId7"/>
    <p:sldId id="514" r:id="rId8"/>
    <p:sldId id="521" r:id="rId9"/>
    <p:sldId id="515" r:id="rId10"/>
    <p:sldId id="516" r:id="rId11"/>
    <p:sldId id="519" r:id="rId12"/>
    <p:sldId id="520" r:id="rId13"/>
    <p:sldId id="517" r:id="rId14"/>
    <p:sldId id="518" r:id="rId15"/>
    <p:sldId id="455" r:id="rId16"/>
    <p:sldId id="522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B5B5"/>
    <a:srgbClr val="FF3399"/>
    <a:srgbClr val="006000"/>
    <a:srgbClr val="333300"/>
    <a:srgbClr val="2E0000"/>
    <a:srgbClr val="800000"/>
    <a:srgbClr val="FFFF99"/>
    <a:srgbClr val="00C800"/>
    <a:srgbClr val="0054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2" autoAdjust="0"/>
    <p:restoredTop sz="99640" autoAdjust="0"/>
  </p:normalViewPr>
  <p:slideViewPr>
    <p:cSldViewPr>
      <p:cViewPr varScale="1">
        <p:scale>
          <a:sx n="76" d="100"/>
          <a:sy n="76" d="100"/>
        </p:scale>
        <p:origin x="108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/>
              <a:t>1. </a:t>
            </a:r>
            <a:r>
              <a:rPr lang="ko-KR">
                <a:ea typeface="굴림" pitchFamily="50" charset="-127"/>
              </a:rPr>
              <a:t>압살롬은 반역을 했어요</a:t>
            </a:r>
            <a:r>
              <a:rPr lang="ko-KR" altLang="ko-KR"/>
              <a:t>.</a:t>
            </a:r>
          </a:p>
          <a:p>
            <a:r>
              <a:rPr lang="ko-KR" altLang="ko-KR"/>
              <a:t>1) </a:t>
            </a:r>
            <a:r>
              <a:rPr lang="ko-KR">
                <a:ea typeface="굴림" pitchFamily="50" charset="-127"/>
              </a:rPr>
              <a:t>암논이 이복누이 다말을 강간하자 친 오라비인 압솔롬이 </a:t>
            </a:r>
            <a:r>
              <a:rPr lang="ko-KR" altLang="ko-KR"/>
              <a:t>2</a:t>
            </a:r>
            <a:r>
              <a:rPr lang="ko-KR">
                <a:ea typeface="굴림" pitchFamily="50" charset="-127"/>
              </a:rPr>
              <a:t>년 후</a:t>
            </a:r>
            <a:r>
              <a:rPr lang="ko-KR" altLang="ko-KR"/>
              <a:t>, </a:t>
            </a:r>
            <a:r>
              <a:rPr lang="ko-KR">
                <a:ea typeface="굴림" pitchFamily="50" charset="-127"/>
              </a:rPr>
              <a:t>암논을 살인했어요</a:t>
            </a:r>
            <a:r>
              <a:rPr lang="ko-KR" altLang="ko-KR"/>
              <a:t>.</a:t>
            </a:r>
          </a:p>
          <a:p>
            <a:r>
              <a:rPr lang="ko-KR" altLang="ko-KR"/>
              <a:t>2) </a:t>
            </a:r>
            <a:r>
              <a:rPr lang="ko-KR">
                <a:ea typeface="굴림" pitchFamily="50" charset="-127"/>
              </a:rPr>
              <a:t>드고아의 여인이 다윗에게 청하여 압살롬을 유배에서 돌아오게 했어요</a:t>
            </a:r>
            <a:r>
              <a:rPr lang="ko-KR" altLang="ko-KR"/>
              <a:t>.</a:t>
            </a:r>
          </a:p>
          <a:p>
            <a:r>
              <a:rPr lang="ko-KR" altLang="ko-KR"/>
              <a:t>3) </a:t>
            </a:r>
            <a:r>
              <a:rPr lang="ko-KR">
                <a:ea typeface="굴림" pitchFamily="50" charset="-127"/>
              </a:rPr>
              <a:t>압살롬이 아히도벨의 도움으로 반역을 했어요</a:t>
            </a:r>
            <a:r>
              <a:rPr lang="ko-KR" altLang="ko-KR"/>
              <a:t>.</a:t>
            </a:r>
            <a:endParaRPr lang="ko-KR" altLang="ko-KR" sz="18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/>
              <a:t>1. </a:t>
            </a:r>
            <a:r>
              <a:rPr lang="ko-KR">
                <a:ea typeface="굴림" pitchFamily="50" charset="-127"/>
              </a:rPr>
              <a:t>압살롬은 반역을 했어요</a:t>
            </a:r>
            <a:r>
              <a:rPr lang="ko-KR" altLang="ko-KR"/>
              <a:t>.</a:t>
            </a:r>
          </a:p>
          <a:p>
            <a:r>
              <a:rPr lang="ko-KR" altLang="ko-KR"/>
              <a:t>1) </a:t>
            </a:r>
            <a:r>
              <a:rPr lang="ko-KR">
                <a:ea typeface="굴림" pitchFamily="50" charset="-127"/>
              </a:rPr>
              <a:t>암논이 이복누이 다말을 강간하자 친 오라비인 압솔롬이 </a:t>
            </a:r>
            <a:r>
              <a:rPr lang="ko-KR" altLang="ko-KR"/>
              <a:t>2</a:t>
            </a:r>
            <a:r>
              <a:rPr lang="ko-KR">
                <a:ea typeface="굴림" pitchFamily="50" charset="-127"/>
              </a:rPr>
              <a:t>년 후</a:t>
            </a:r>
            <a:r>
              <a:rPr lang="ko-KR" altLang="ko-KR"/>
              <a:t>, </a:t>
            </a:r>
            <a:r>
              <a:rPr lang="ko-KR">
                <a:ea typeface="굴림" pitchFamily="50" charset="-127"/>
              </a:rPr>
              <a:t>암논을 살인했어요</a:t>
            </a:r>
            <a:r>
              <a:rPr lang="ko-KR" altLang="ko-KR"/>
              <a:t>.</a:t>
            </a:r>
          </a:p>
          <a:p>
            <a:r>
              <a:rPr lang="ko-KR" altLang="ko-KR"/>
              <a:t>2) </a:t>
            </a:r>
            <a:r>
              <a:rPr lang="ko-KR">
                <a:ea typeface="굴림" pitchFamily="50" charset="-127"/>
              </a:rPr>
              <a:t>드고아의 여인이 다윗에게 청하여 압살롬을 유배에서 돌아오게 했어요</a:t>
            </a:r>
            <a:r>
              <a:rPr lang="ko-KR" altLang="ko-KR"/>
              <a:t>.</a:t>
            </a:r>
          </a:p>
          <a:p>
            <a:r>
              <a:rPr lang="ko-KR" altLang="ko-KR"/>
              <a:t>3) </a:t>
            </a:r>
            <a:r>
              <a:rPr lang="ko-KR">
                <a:ea typeface="굴림" pitchFamily="50" charset="-127"/>
              </a:rPr>
              <a:t>압살롬이 아히도벨의 도움으로 반역을 했어요</a:t>
            </a:r>
            <a:r>
              <a:rPr lang="ko-KR" altLang="ko-KR"/>
              <a:t>.</a:t>
            </a:r>
            <a:endParaRPr lang="ko-KR" altLang="ko-KR" sz="18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2.</a:t>
            </a:r>
            <a:r>
              <a:rPr lang="en-US" altLang="ko-KR" baseline="0" dirty="0"/>
              <a:t> </a:t>
            </a:r>
            <a:r>
              <a:rPr lang="ko-KR" altLang="en-US" baseline="0" dirty="0"/>
              <a:t>나단이 다윗을 책망했어요</a:t>
            </a:r>
            <a:endParaRPr lang="en-US" altLang="ko-KR" baseline="0" dirty="0"/>
          </a:p>
          <a:p>
            <a:r>
              <a:rPr lang="en-US" altLang="ko-KR" baseline="0" dirty="0"/>
              <a:t>1) </a:t>
            </a:r>
            <a:r>
              <a:rPr lang="ko-KR" altLang="en-US" baseline="0" dirty="0"/>
              <a:t>비유를 들며 나단이 말했어요</a:t>
            </a:r>
            <a:r>
              <a:rPr lang="en-US" altLang="ko-KR" baseline="0" dirty="0"/>
              <a:t>.</a:t>
            </a:r>
          </a:p>
          <a:p>
            <a:r>
              <a:rPr lang="en-US" altLang="ko-KR" dirty="0"/>
              <a:t>2) </a:t>
            </a:r>
            <a:r>
              <a:rPr lang="ko-KR" altLang="en-US" dirty="0"/>
              <a:t>다윗이 회개했어요</a:t>
            </a:r>
            <a:endParaRPr lang="en-US" altLang="ko-KR" dirty="0"/>
          </a:p>
          <a:p>
            <a:r>
              <a:rPr lang="en-US" altLang="ko-KR" dirty="0"/>
              <a:t>3) </a:t>
            </a:r>
            <a:r>
              <a:rPr lang="ko-KR" altLang="en-US" dirty="0"/>
              <a:t>아이가 죽게 되었어요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7570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0" y="3861048"/>
            <a:ext cx="4104456" cy="86409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</a:t>
            </a:r>
            <a:r>
              <a:rPr lang="ja-JP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れきだい</a:t>
            </a:r>
            <a:r>
              <a:rPr lang="ko-KR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en-US" altLang="ko-KR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29:10 - 14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76529" y="188640"/>
            <a:ext cx="876472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ko-KR" altLang="en-US" sz="5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ダビデの</a:t>
            </a:r>
            <a:br>
              <a:rPr lang="en-US" altLang="ja-JP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　　　　おう　じだい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Picture 2" descr="C:\Users\Administrator\Desktop\그림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893" y="2798898"/>
            <a:ext cx="4278030" cy="405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mg_12_2_05_child_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864096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アブシャロムの　はんぎゃく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6268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mg_12_2_05_child_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t="592" r="444" b="592"/>
          <a:stretch>
            <a:fillRect/>
          </a:stretch>
        </p:blipFill>
        <p:spPr bwMode="auto">
          <a:xfrm>
            <a:off x="1738313" y="603250"/>
            <a:ext cx="5666780" cy="565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5048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mg_12_2_05_child_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589882"/>
            <a:ext cx="9191625" cy="919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2204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img_12_2_05_child_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5536"/>
            <a:ext cx="9649072" cy="706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864096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エルサレムに　きかん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0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그림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58" y="-603448"/>
            <a:ext cx="9252520" cy="877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864096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しんでん　じゅんび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2261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251520" y="298086"/>
            <a:ext cx="1985134" cy="2842882"/>
          </a:xfrm>
          <a:prstGeom prst="roundRect">
            <a:avLst/>
          </a:prstGeom>
          <a:solidFill>
            <a:srgbClr val="FFFF00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sz="2700" b="1" spc="-17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</a:t>
            </a:r>
            <a:endParaRPr lang="en-US" altLang="ja-JP" sz="2700" b="1" spc="-17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2700" b="1" spc="-17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ことで</a:t>
            </a:r>
            <a:endParaRPr lang="en-US" altLang="ja-JP" sz="2700" b="1" spc="-17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2700" b="1" spc="-17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かえます</a:t>
            </a:r>
            <a:endParaRPr lang="ko-KR" altLang="en-US" sz="2700" b="1" spc="-17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3" name="구름 2"/>
          <p:cNvSpPr/>
          <p:nvPr/>
        </p:nvSpPr>
        <p:spPr>
          <a:xfrm>
            <a:off x="3131840" y="3429000"/>
            <a:ext cx="3960440" cy="230425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ln>
                  <a:solidFill>
                    <a:srgbClr val="3333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</a:t>
            </a:r>
            <a:endParaRPr lang="ko-KR" altLang="en-US" sz="4800" dirty="0">
              <a:ln>
                <a:solidFill>
                  <a:srgbClr val="3333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4" name="구름 모양 설명선 3"/>
          <p:cNvSpPr/>
          <p:nvPr/>
        </p:nvSpPr>
        <p:spPr>
          <a:xfrm>
            <a:off x="467544" y="3928544"/>
            <a:ext cx="2304256" cy="2332157"/>
          </a:xfrm>
          <a:prstGeom prst="cloudCallout">
            <a:avLst>
              <a:gd name="adj1" fmla="val 88952"/>
              <a:gd name="adj2" fmla="val -14888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あんしょうを</a:t>
            </a:r>
            <a:endParaRPr lang="en-US" altLang="ja-J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あじわう</a:t>
            </a:r>
            <a:endPara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ふかい</a:t>
            </a:r>
            <a:endParaRPr lang="en-US" altLang="ja-JP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みことば</a:t>
            </a:r>
            <a:endParaRPr lang="ko-KR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구름 모양 설명선 6"/>
          <p:cNvSpPr/>
          <p:nvPr/>
        </p:nvSpPr>
        <p:spPr>
          <a:xfrm>
            <a:off x="2236654" y="1600898"/>
            <a:ext cx="1944216" cy="2332157"/>
          </a:xfrm>
          <a:prstGeom prst="cloudCallout">
            <a:avLst>
              <a:gd name="adj1" fmla="val 53550"/>
              <a:gd name="adj2" fmla="val 31757"/>
            </a:avLst>
          </a:prstGeom>
          <a:solidFill>
            <a:srgbClr val="006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めんえきりょくを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たかめる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ふかい</a:t>
            </a:r>
            <a:endParaRPr lang="en-US" altLang="ja-JP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こきゅう</a:t>
            </a:r>
            <a:endParaRPr lang="ko-KR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구름 모양 설명선 7"/>
          <p:cNvSpPr/>
          <p:nvPr/>
        </p:nvSpPr>
        <p:spPr>
          <a:xfrm>
            <a:off x="4180870" y="337424"/>
            <a:ext cx="2096616" cy="2332157"/>
          </a:xfrm>
          <a:prstGeom prst="cloudCallout">
            <a:avLst>
              <a:gd name="adj1" fmla="val 724"/>
              <a:gd name="adj2" fmla="val 67585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からだを</a:t>
            </a:r>
            <a:endParaRPr lang="en-US" altLang="ko-K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かいふく</a:t>
            </a:r>
            <a:endParaRPr lang="en-US" altLang="ja-JP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させる</a:t>
            </a:r>
            <a:endParaRPr lang="en-US" altLang="ko-K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ふかい</a:t>
            </a:r>
            <a:endParaRPr lang="en-US" altLang="ja-JP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たべもの</a:t>
            </a:r>
            <a:endParaRPr lang="ko-KR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구름 모양 설명선 8"/>
          <p:cNvSpPr/>
          <p:nvPr/>
        </p:nvSpPr>
        <p:spPr>
          <a:xfrm>
            <a:off x="6277486" y="434819"/>
            <a:ext cx="2767394" cy="2332157"/>
          </a:xfrm>
          <a:prstGeom prst="cloudCallout">
            <a:avLst>
              <a:gd name="adj1" fmla="val -51116"/>
              <a:gd name="adj2" fmla="val 7840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かみさまが</a:t>
            </a:r>
            <a:endParaRPr lang="en-US" altLang="ja-JP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くださる</a:t>
            </a:r>
            <a:endParaRPr lang="en-US" altLang="ja-JP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ちからを　うける</a:t>
            </a:r>
            <a:endParaRPr lang="en-US" altLang="ja-JP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ふかい　いのり</a:t>
            </a:r>
            <a:endParaRPr lang="ko-K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구름 모양 설명선 9"/>
          <p:cNvSpPr/>
          <p:nvPr/>
        </p:nvSpPr>
        <p:spPr>
          <a:xfrm>
            <a:off x="6731443" y="4221088"/>
            <a:ext cx="2376264" cy="2332157"/>
          </a:xfrm>
          <a:prstGeom prst="cloudCallout">
            <a:avLst>
              <a:gd name="adj1" fmla="val -33866"/>
              <a:gd name="adj2" fmla="val -35168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せいかつの</a:t>
            </a:r>
            <a:endParaRPr lang="en-US" altLang="ja-JP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リズムを</a:t>
            </a:r>
            <a:endParaRPr lang="en-US" altLang="ja-JP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みつける</a:t>
            </a:r>
            <a:endParaRPr lang="en-US" altLang="ko-K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ふかい　</a:t>
            </a:r>
            <a:endParaRPr lang="en-US" altLang="ja-JP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うんどう</a:t>
            </a:r>
            <a:endParaRPr lang="ko-K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ダビデの　おうじだい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>
            <a:off x="3237924" y="1922123"/>
            <a:ext cx="5572397" cy="4392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323528" y="424728"/>
            <a:ext cx="3888432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　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ミッション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724128" y="486703"/>
            <a:ext cx="3119330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れいてき</a:t>
            </a:r>
            <a:endParaRPr lang="en-US" altLang="ja-JP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サミット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499992" y="738731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렘넌트 기도수첩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1" y="4105247"/>
            <a:ext cx="1726046" cy="252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타원 4"/>
          <p:cNvSpPr/>
          <p:nvPr/>
        </p:nvSpPr>
        <p:spPr>
          <a:xfrm>
            <a:off x="1992749" y="3789040"/>
            <a:ext cx="274995" cy="31620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49806" y="3469867"/>
            <a:ext cx="424328" cy="4663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3-1-1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18" y="2041620"/>
            <a:ext cx="4107808" cy="427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6920BED-A8A8-4164-9D27-80D6D04FA044}"/>
              </a:ext>
            </a:extLst>
          </p:cNvPr>
          <p:cNvSpPr txBox="1"/>
          <p:nvPr/>
        </p:nvSpPr>
        <p:spPr>
          <a:xfrm>
            <a:off x="5724128" y="3843637"/>
            <a:ext cx="1008112" cy="461665"/>
          </a:xfrm>
          <a:prstGeom prst="rect">
            <a:avLst/>
          </a:prstGeom>
          <a:solidFill>
            <a:srgbClr val="2AB5B5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/>
              <a:t>めつぼう</a:t>
            </a:r>
            <a:endParaRPr kumimoji="1" lang="en-US" altLang="ja-JP" sz="1200" dirty="0"/>
          </a:p>
          <a:p>
            <a:pPr algn="ctr"/>
            <a:r>
              <a:rPr kumimoji="1" lang="ja-JP" altLang="en-US" sz="1200" dirty="0"/>
              <a:t>ちょくぜん</a:t>
            </a:r>
          </a:p>
        </p:txBody>
      </p:sp>
    </p:spTree>
    <p:extLst>
      <p:ext uri="{BB962C8B-B14F-4D97-AF65-F5344CB8AC3E}">
        <p14:creationId xmlns:p14="http://schemas.microsoft.com/office/powerpoint/2010/main" val="148909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dministrator\Desktop\바탕화면\학원복음화\자료\학원복음화 49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323528" y="738731"/>
            <a:ext cx="3960440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インターンシップ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796136" y="332656"/>
            <a:ext cx="3047322" cy="2088231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ko-KR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body</a:t>
            </a:r>
          </a:p>
          <a:p>
            <a:r>
              <a:rPr lang="en-US" altLang="ko-KR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Every way</a:t>
            </a:r>
          </a:p>
          <a:p>
            <a:r>
              <a:rPr lang="en-US" altLang="ko-KR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Every time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572000" y="1052734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2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3744416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フォーラム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きょうかいを　</a:t>
            </a:r>
            <a:endParaRPr lang="en-US" altLang="ja-JP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いかすこと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332709" y="738731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Picture 1" descr="성전건축을 위한 기도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92" y="1821120"/>
            <a:ext cx="7829938" cy="514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327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864096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はこを　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エルサレムに　うつしました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864096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りょうど　かくちょう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9" name="Picture 1" descr="병사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61" y="1635405"/>
            <a:ext cx="1713948" cy="227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2" descr="병사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4741" y="2156343"/>
            <a:ext cx="1291660" cy="237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" descr="다윗왕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" y="1642721"/>
            <a:ext cx="4326362" cy="524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" descr="병사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6" y="4534378"/>
            <a:ext cx="1178914" cy="214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5" descr="병사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61" y="3507991"/>
            <a:ext cx="2162108" cy="338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99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27552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7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42621 -0.02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-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52622 -0.17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-85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0.29202 0.00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90123" cy="172819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メフィボシェテを　せわ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2050" name="Picture 2" descr="C:\Users\Administrator\Desktop\KakaoTalk_20200718_110529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2077"/>
            <a:ext cx="3312367" cy="569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다윗왕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0232" y="690117"/>
            <a:ext cx="2013344" cy="333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오네시모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90" y="2808288"/>
            <a:ext cx="2332434" cy="396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이스라엘 백성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31180"/>
            <a:ext cx="2520280" cy="608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 descr="양1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24" y="4792266"/>
            <a:ext cx="1763316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0" y="404664"/>
            <a:ext cx="9190123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ダビデの　くいあらため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12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 descr="스가랴3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6046"/>
            <a:ext cx="4824536" cy="652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양1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166" y="5019387"/>
            <a:ext cx="1468034" cy="12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 descr="우아한 여인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4" y="1905594"/>
            <a:ext cx="1823856" cy="491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093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23279</TotalTime>
  <Words>298</Words>
  <Application>Microsoft Office PowerPoint</Application>
  <PresentationFormat>画面に合わせる (4:3)</PresentationFormat>
  <Paragraphs>84</Paragraphs>
  <Slides>16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5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      ダビデの 　　　　おう　じだい</vt:lpstr>
      <vt:lpstr>PowerPoint プレゼンテーション</vt:lpstr>
      <vt:lpstr>PowerPoint プレゼンテーション</vt:lpstr>
      <vt:lpstr>PowerPoint プレゼンテーション</vt:lpstr>
      <vt:lpstr> 1. けいやくの　はこを　 　　エルサレムに　うつしました</vt:lpstr>
      <vt:lpstr> 2. りょうど　かくちょう</vt:lpstr>
      <vt:lpstr> 3. メフィボシェテを　せわ</vt:lpstr>
      <vt:lpstr>PowerPoint プレゼンテーション</vt:lpstr>
      <vt:lpstr>PowerPoint プレゼンテーション</vt:lpstr>
      <vt:lpstr> 5. アブシャロムの　はんぎゃく</vt:lpstr>
      <vt:lpstr>PowerPoint プレゼンテーション</vt:lpstr>
      <vt:lpstr>PowerPoint プレゼンテーション</vt:lpstr>
      <vt:lpstr> 6. エルサレムに　きかん</vt:lpstr>
      <vt:lpstr> 7. しんでん　じゅんび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652</cp:revision>
  <dcterms:created xsi:type="dcterms:W3CDTF">2019-04-04T19:07:56Z</dcterms:created>
  <dcterms:modified xsi:type="dcterms:W3CDTF">2020-07-24T11:19:49Z</dcterms:modified>
</cp:coreProperties>
</file>